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8" r:id="rId38"/>
    <p:sldId id="294" r:id="rId39"/>
    <p:sldId id="297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13" r:id="rId51"/>
    <p:sldId id="309" r:id="rId52"/>
    <p:sldId id="310" r:id="rId53"/>
    <p:sldId id="311" r:id="rId54"/>
    <p:sldId id="312" r:id="rId55"/>
    <p:sldId id="315" r:id="rId56"/>
    <p:sldId id="314" r:id="rId57"/>
    <p:sldId id="317" r:id="rId58"/>
    <p:sldId id="318" r:id="rId59"/>
    <p:sldId id="319" r:id="rId60"/>
    <p:sldId id="316" r:id="rId61"/>
    <p:sldId id="320" r:id="rId62"/>
    <p:sldId id="321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293" r:id="rId78"/>
    <p:sldId id="322" r:id="rId79"/>
    <p:sldId id="295" r:id="rId80"/>
    <p:sldId id="296" r:id="rId81"/>
  </p:sldIdLst>
  <p:sldSz cx="3492500" cy="6624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4D91"/>
    <a:srgbClr val="07F986"/>
    <a:srgbClr val="FC8C04"/>
    <a:srgbClr val="055DFB"/>
    <a:srgbClr val="1C1A32"/>
    <a:srgbClr val="E7E6F2"/>
    <a:srgbClr val="C3C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36" autoAdjust="0"/>
    <p:restoredTop sz="95026" autoAdjust="0"/>
  </p:normalViewPr>
  <p:slideViewPr>
    <p:cSldViewPr snapToGrid="0">
      <p:cViewPr>
        <p:scale>
          <a:sx n="66" d="100"/>
          <a:sy n="66" d="100"/>
        </p:scale>
        <p:origin x="2347" y="3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938" y="1084172"/>
            <a:ext cx="2968625" cy="2306355"/>
          </a:xfrm>
        </p:spPr>
        <p:txBody>
          <a:bodyPr anchor="b"/>
          <a:lstStyle>
            <a:lvl1pPr algn="ctr">
              <a:defRPr sz="229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563" y="3479469"/>
            <a:ext cx="2619375" cy="1599420"/>
          </a:xfrm>
        </p:spPr>
        <p:txBody>
          <a:bodyPr/>
          <a:lstStyle>
            <a:lvl1pPr marL="0" indent="0" algn="ctr">
              <a:buNone/>
              <a:defRPr sz="917"/>
            </a:lvl1pPr>
            <a:lvl2pPr marL="174605" indent="0" algn="ctr">
              <a:buNone/>
              <a:defRPr sz="764"/>
            </a:lvl2pPr>
            <a:lvl3pPr marL="349209" indent="0" algn="ctr">
              <a:buNone/>
              <a:defRPr sz="687"/>
            </a:lvl3pPr>
            <a:lvl4pPr marL="523814" indent="0" algn="ctr">
              <a:buNone/>
              <a:defRPr sz="611"/>
            </a:lvl4pPr>
            <a:lvl5pPr marL="698419" indent="0" algn="ctr">
              <a:buNone/>
              <a:defRPr sz="611"/>
            </a:lvl5pPr>
            <a:lvl6pPr marL="873023" indent="0" algn="ctr">
              <a:buNone/>
              <a:defRPr sz="611"/>
            </a:lvl6pPr>
            <a:lvl7pPr marL="1047628" indent="0" algn="ctr">
              <a:buNone/>
              <a:defRPr sz="611"/>
            </a:lvl7pPr>
            <a:lvl8pPr marL="1222233" indent="0" algn="ctr">
              <a:buNone/>
              <a:defRPr sz="611"/>
            </a:lvl8pPr>
            <a:lvl9pPr marL="1396837" indent="0" algn="ctr">
              <a:buNone/>
              <a:defRPr sz="61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71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08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291" y="1651561"/>
            <a:ext cx="3012281" cy="2755665"/>
          </a:xfrm>
        </p:spPr>
        <p:txBody>
          <a:bodyPr anchor="b"/>
          <a:lstStyle>
            <a:lvl1pPr>
              <a:defRPr sz="229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291" y="4433296"/>
            <a:ext cx="3012281" cy="1449139"/>
          </a:xfrm>
        </p:spPr>
        <p:txBody>
          <a:bodyPr/>
          <a:lstStyle>
            <a:lvl1pPr marL="0" indent="0">
              <a:buNone/>
              <a:defRPr sz="917">
                <a:solidFill>
                  <a:schemeClr val="tx1">
                    <a:tint val="82000"/>
                  </a:schemeClr>
                </a:solidFill>
              </a:defRPr>
            </a:lvl1pPr>
            <a:lvl2pPr marL="174605" indent="0">
              <a:buNone/>
              <a:defRPr sz="764">
                <a:solidFill>
                  <a:schemeClr val="tx1">
                    <a:tint val="82000"/>
                  </a:schemeClr>
                </a:solidFill>
              </a:defRPr>
            </a:lvl2pPr>
            <a:lvl3pPr marL="349209" indent="0">
              <a:buNone/>
              <a:defRPr sz="687">
                <a:solidFill>
                  <a:schemeClr val="tx1">
                    <a:tint val="82000"/>
                  </a:schemeClr>
                </a:solidFill>
              </a:defRPr>
            </a:lvl3pPr>
            <a:lvl4pPr marL="523814" indent="0">
              <a:buNone/>
              <a:defRPr sz="611">
                <a:solidFill>
                  <a:schemeClr val="tx1">
                    <a:tint val="82000"/>
                  </a:schemeClr>
                </a:solidFill>
              </a:defRPr>
            </a:lvl4pPr>
            <a:lvl5pPr marL="698419" indent="0">
              <a:buNone/>
              <a:defRPr sz="611">
                <a:solidFill>
                  <a:schemeClr val="tx1">
                    <a:tint val="82000"/>
                  </a:schemeClr>
                </a:solidFill>
              </a:defRPr>
            </a:lvl5pPr>
            <a:lvl6pPr marL="873023" indent="0">
              <a:buNone/>
              <a:defRPr sz="611">
                <a:solidFill>
                  <a:schemeClr val="tx1">
                    <a:tint val="82000"/>
                  </a:schemeClr>
                </a:solidFill>
              </a:defRPr>
            </a:lvl6pPr>
            <a:lvl7pPr marL="1047628" indent="0">
              <a:buNone/>
              <a:defRPr sz="611">
                <a:solidFill>
                  <a:schemeClr val="tx1">
                    <a:tint val="82000"/>
                  </a:schemeClr>
                </a:solidFill>
              </a:defRPr>
            </a:lvl7pPr>
            <a:lvl8pPr marL="1222233" indent="0">
              <a:buNone/>
              <a:defRPr sz="611">
                <a:solidFill>
                  <a:schemeClr val="tx1">
                    <a:tint val="82000"/>
                  </a:schemeClr>
                </a:solidFill>
              </a:defRPr>
            </a:lvl8pPr>
            <a:lvl9pPr marL="1396837" indent="0">
              <a:buNone/>
              <a:defRPr sz="61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62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109" y="1763503"/>
            <a:ext cx="1484313" cy="42032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8078" y="1763503"/>
            <a:ext cx="1484313" cy="42032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31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64" y="352702"/>
            <a:ext cx="3012281" cy="12804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565" y="1623957"/>
            <a:ext cx="1477491" cy="795876"/>
          </a:xfrm>
        </p:spPr>
        <p:txBody>
          <a:bodyPr anchor="b"/>
          <a:lstStyle>
            <a:lvl1pPr marL="0" indent="0">
              <a:buNone/>
              <a:defRPr sz="917" b="1"/>
            </a:lvl1pPr>
            <a:lvl2pPr marL="174605" indent="0">
              <a:buNone/>
              <a:defRPr sz="764" b="1"/>
            </a:lvl2pPr>
            <a:lvl3pPr marL="349209" indent="0">
              <a:buNone/>
              <a:defRPr sz="687" b="1"/>
            </a:lvl3pPr>
            <a:lvl4pPr marL="523814" indent="0">
              <a:buNone/>
              <a:defRPr sz="611" b="1"/>
            </a:lvl4pPr>
            <a:lvl5pPr marL="698419" indent="0">
              <a:buNone/>
              <a:defRPr sz="611" b="1"/>
            </a:lvl5pPr>
            <a:lvl6pPr marL="873023" indent="0">
              <a:buNone/>
              <a:defRPr sz="611" b="1"/>
            </a:lvl6pPr>
            <a:lvl7pPr marL="1047628" indent="0">
              <a:buNone/>
              <a:defRPr sz="611" b="1"/>
            </a:lvl7pPr>
            <a:lvl8pPr marL="1222233" indent="0">
              <a:buNone/>
              <a:defRPr sz="611" b="1"/>
            </a:lvl8pPr>
            <a:lvl9pPr marL="1396837" indent="0">
              <a:buNone/>
              <a:defRPr sz="61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0565" y="2419833"/>
            <a:ext cx="1477491" cy="355921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68079" y="1623957"/>
            <a:ext cx="1484767" cy="795876"/>
          </a:xfrm>
        </p:spPr>
        <p:txBody>
          <a:bodyPr anchor="b"/>
          <a:lstStyle>
            <a:lvl1pPr marL="0" indent="0">
              <a:buNone/>
              <a:defRPr sz="917" b="1"/>
            </a:lvl1pPr>
            <a:lvl2pPr marL="174605" indent="0">
              <a:buNone/>
              <a:defRPr sz="764" b="1"/>
            </a:lvl2pPr>
            <a:lvl3pPr marL="349209" indent="0">
              <a:buNone/>
              <a:defRPr sz="687" b="1"/>
            </a:lvl3pPr>
            <a:lvl4pPr marL="523814" indent="0">
              <a:buNone/>
              <a:defRPr sz="611" b="1"/>
            </a:lvl4pPr>
            <a:lvl5pPr marL="698419" indent="0">
              <a:buNone/>
              <a:defRPr sz="611" b="1"/>
            </a:lvl5pPr>
            <a:lvl6pPr marL="873023" indent="0">
              <a:buNone/>
              <a:defRPr sz="611" b="1"/>
            </a:lvl6pPr>
            <a:lvl7pPr marL="1047628" indent="0">
              <a:buNone/>
              <a:defRPr sz="611" b="1"/>
            </a:lvl7pPr>
            <a:lvl8pPr marL="1222233" indent="0">
              <a:buNone/>
              <a:defRPr sz="611" b="1"/>
            </a:lvl8pPr>
            <a:lvl9pPr marL="1396837" indent="0">
              <a:buNone/>
              <a:defRPr sz="61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68079" y="2419833"/>
            <a:ext cx="1484767" cy="355921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84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03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671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64" y="441642"/>
            <a:ext cx="1126422" cy="1545749"/>
          </a:xfrm>
        </p:spPr>
        <p:txBody>
          <a:bodyPr anchor="b"/>
          <a:lstStyle>
            <a:lvl1pPr>
              <a:defRPr sz="122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767" y="953827"/>
            <a:ext cx="1768078" cy="4707787"/>
          </a:xfrm>
        </p:spPr>
        <p:txBody>
          <a:bodyPr/>
          <a:lstStyle>
            <a:lvl1pPr>
              <a:defRPr sz="1222"/>
            </a:lvl1pPr>
            <a:lvl2pPr>
              <a:defRPr sz="1069"/>
            </a:lvl2pPr>
            <a:lvl3pPr>
              <a:defRPr sz="917"/>
            </a:lvl3pPr>
            <a:lvl4pPr>
              <a:defRPr sz="764"/>
            </a:lvl4pPr>
            <a:lvl5pPr>
              <a:defRPr sz="764"/>
            </a:lvl5pPr>
            <a:lvl6pPr>
              <a:defRPr sz="764"/>
            </a:lvl6pPr>
            <a:lvl7pPr>
              <a:defRPr sz="764"/>
            </a:lvl7pPr>
            <a:lvl8pPr>
              <a:defRPr sz="764"/>
            </a:lvl8pPr>
            <a:lvl9pPr>
              <a:defRPr sz="76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564" y="1987392"/>
            <a:ext cx="1126422" cy="3681888"/>
          </a:xfrm>
        </p:spPr>
        <p:txBody>
          <a:bodyPr/>
          <a:lstStyle>
            <a:lvl1pPr marL="0" indent="0">
              <a:buNone/>
              <a:defRPr sz="611"/>
            </a:lvl1pPr>
            <a:lvl2pPr marL="174605" indent="0">
              <a:buNone/>
              <a:defRPr sz="535"/>
            </a:lvl2pPr>
            <a:lvl3pPr marL="349209" indent="0">
              <a:buNone/>
              <a:defRPr sz="458"/>
            </a:lvl3pPr>
            <a:lvl4pPr marL="523814" indent="0">
              <a:buNone/>
              <a:defRPr sz="382"/>
            </a:lvl4pPr>
            <a:lvl5pPr marL="698419" indent="0">
              <a:buNone/>
              <a:defRPr sz="382"/>
            </a:lvl5pPr>
            <a:lvl6pPr marL="873023" indent="0">
              <a:buNone/>
              <a:defRPr sz="382"/>
            </a:lvl6pPr>
            <a:lvl7pPr marL="1047628" indent="0">
              <a:buNone/>
              <a:defRPr sz="382"/>
            </a:lvl7pPr>
            <a:lvl8pPr marL="1222233" indent="0">
              <a:buNone/>
              <a:defRPr sz="382"/>
            </a:lvl8pPr>
            <a:lvl9pPr marL="1396837" indent="0">
              <a:buNone/>
              <a:defRPr sz="38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2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64" y="441642"/>
            <a:ext cx="1126422" cy="1545749"/>
          </a:xfrm>
        </p:spPr>
        <p:txBody>
          <a:bodyPr anchor="b"/>
          <a:lstStyle>
            <a:lvl1pPr>
              <a:defRPr sz="122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767" y="953827"/>
            <a:ext cx="1768078" cy="4707787"/>
          </a:xfrm>
        </p:spPr>
        <p:txBody>
          <a:bodyPr anchor="t"/>
          <a:lstStyle>
            <a:lvl1pPr marL="0" indent="0">
              <a:buNone/>
              <a:defRPr sz="1222"/>
            </a:lvl1pPr>
            <a:lvl2pPr marL="174605" indent="0">
              <a:buNone/>
              <a:defRPr sz="1069"/>
            </a:lvl2pPr>
            <a:lvl3pPr marL="349209" indent="0">
              <a:buNone/>
              <a:defRPr sz="917"/>
            </a:lvl3pPr>
            <a:lvl4pPr marL="523814" indent="0">
              <a:buNone/>
              <a:defRPr sz="764"/>
            </a:lvl4pPr>
            <a:lvl5pPr marL="698419" indent="0">
              <a:buNone/>
              <a:defRPr sz="764"/>
            </a:lvl5pPr>
            <a:lvl6pPr marL="873023" indent="0">
              <a:buNone/>
              <a:defRPr sz="764"/>
            </a:lvl6pPr>
            <a:lvl7pPr marL="1047628" indent="0">
              <a:buNone/>
              <a:defRPr sz="764"/>
            </a:lvl7pPr>
            <a:lvl8pPr marL="1222233" indent="0">
              <a:buNone/>
              <a:defRPr sz="764"/>
            </a:lvl8pPr>
            <a:lvl9pPr marL="1396837" indent="0">
              <a:buNone/>
              <a:defRPr sz="76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564" y="1987392"/>
            <a:ext cx="1126422" cy="3681888"/>
          </a:xfrm>
        </p:spPr>
        <p:txBody>
          <a:bodyPr/>
          <a:lstStyle>
            <a:lvl1pPr marL="0" indent="0">
              <a:buNone/>
              <a:defRPr sz="611"/>
            </a:lvl1pPr>
            <a:lvl2pPr marL="174605" indent="0">
              <a:buNone/>
              <a:defRPr sz="535"/>
            </a:lvl2pPr>
            <a:lvl3pPr marL="349209" indent="0">
              <a:buNone/>
              <a:defRPr sz="458"/>
            </a:lvl3pPr>
            <a:lvl4pPr marL="523814" indent="0">
              <a:buNone/>
              <a:defRPr sz="382"/>
            </a:lvl4pPr>
            <a:lvl5pPr marL="698419" indent="0">
              <a:buNone/>
              <a:defRPr sz="382"/>
            </a:lvl5pPr>
            <a:lvl6pPr marL="873023" indent="0">
              <a:buNone/>
              <a:defRPr sz="382"/>
            </a:lvl6pPr>
            <a:lvl7pPr marL="1047628" indent="0">
              <a:buNone/>
              <a:defRPr sz="382"/>
            </a:lvl7pPr>
            <a:lvl8pPr marL="1222233" indent="0">
              <a:buNone/>
              <a:defRPr sz="382"/>
            </a:lvl8pPr>
            <a:lvl9pPr marL="1396837" indent="0">
              <a:buNone/>
              <a:defRPr sz="38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53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28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99321" y="352701"/>
            <a:ext cx="753070" cy="561407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0109" y="352701"/>
            <a:ext cx="2215555" cy="561407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36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0110" y="352702"/>
            <a:ext cx="3012281" cy="1280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110" y="1763503"/>
            <a:ext cx="3012281" cy="4203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0109" y="6140059"/>
            <a:ext cx="785813" cy="352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4D8AC5-98A9-4E89-80B5-3AD0CB3CB0BB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6891" y="6140059"/>
            <a:ext cx="1178719" cy="352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66578" y="6140059"/>
            <a:ext cx="785813" cy="352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C68667-5937-4198-9F0C-2E5E6B389D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1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49209" rtl="0" eaLnBrk="1" latinLnBrk="0" hangingPunct="1">
        <a:lnSpc>
          <a:spcPct val="90000"/>
        </a:lnSpc>
        <a:spcBef>
          <a:spcPct val="0"/>
        </a:spcBef>
        <a:buNone/>
        <a:defRPr sz="16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7302" indent="-87302" algn="l" defTabSz="34920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069" kern="1200">
          <a:solidFill>
            <a:schemeClr val="tx1"/>
          </a:solidFill>
          <a:latin typeface="+mn-lt"/>
          <a:ea typeface="+mn-ea"/>
          <a:cs typeface="+mn-cs"/>
        </a:defRPr>
      </a:lvl1pPr>
      <a:lvl2pPr marL="261907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917" kern="1200">
          <a:solidFill>
            <a:schemeClr val="tx1"/>
          </a:solidFill>
          <a:latin typeface="+mn-lt"/>
          <a:ea typeface="+mn-ea"/>
          <a:cs typeface="+mn-cs"/>
        </a:defRPr>
      </a:lvl2pPr>
      <a:lvl3pPr marL="436512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764" kern="1200">
          <a:solidFill>
            <a:schemeClr val="tx1"/>
          </a:solidFill>
          <a:latin typeface="+mn-lt"/>
          <a:ea typeface="+mn-ea"/>
          <a:cs typeface="+mn-cs"/>
        </a:defRPr>
      </a:lvl3pPr>
      <a:lvl4pPr marL="611116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687" kern="1200">
          <a:solidFill>
            <a:schemeClr val="tx1"/>
          </a:solidFill>
          <a:latin typeface="+mn-lt"/>
          <a:ea typeface="+mn-ea"/>
          <a:cs typeface="+mn-cs"/>
        </a:defRPr>
      </a:lvl4pPr>
      <a:lvl5pPr marL="785721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687" kern="1200">
          <a:solidFill>
            <a:schemeClr val="tx1"/>
          </a:solidFill>
          <a:latin typeface="+mn-lt"/>
          <a:ea typeface="+mn-ea"/>
          <a:cs typeface="+mn-cs"/>
        </a:defRPr>
      </a:lvl5pPr>
      <a:lvl6pPr marL="960326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687" kern="1200">
          <a:solidFill>
            <a:schemeClr val="tx1"/>
          </a:solidFill>
          <a:latin typeface="+mn-lt"/>
          <a:ea typeface="+mn-ea"/>
          <a:cs typeface="+mn-cs"/>
        </a:defRPr>
      </a:lvl6pPr>
      <a:lvl7pPr marL="1134930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687" kern="1200">
          <a:solidFill>
            <a:schemeClr val="tx1"/>
          </a:solidFill>
          <a:latin typeface="+mn-lt"/>
          <a:ea typeface="+mn-ea"/>
          <a:cs typeface="+mn-cs"/>
        </a:defRPr>
      </a:lvl7pPr>
      <a:lvl8pPr marL="1309535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687" kern="1200">
          <a:solidFill>
            <a:schemeClr val="tx1"/>
          </a:solidFill>
          <a:latin typeface="+mn-lt"/>
          <a:ea typeface="+mn-ea"/>
          <a:cs typeface="+mn-cs"/>
        </a:defRPr>
      </a:lvl8pPr>
      <a:lvl9pPr marL="1484140" indent="-87302" algn="l" defTabSz="349209" rtl="0" eaLnBrk="1" latinLnBrk="0" hangingPunct="1">
        <a:lnSpc>
          <a:spcPct val="90000"/>
        </a:lnSpc>
        <a:spcBef>
          <a:spcPts val="191"/>
        </a:spcBef>
        <a:buFont typeface="Arial" panose="020B0604020202020204" pitchFamily="34" charset="0"/>
        <a:buChar char="•"/>
        <a:defRPr sz="6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1pPr>
      <a:lvl2pPr marL="174605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2pPr>
      <a:lvl3pPr marL="349209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3pPr>
      <a:lvl4pPr marL="523814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4pPr>
      <a:lvl5pPr marL="698419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5pPr>
      <a:lvl6pPr marL="873023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6pPr>
      <a:lvl7pPr marL="1047628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7pPr>
      <a:lvl8pPr marL="1222233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8pPr>
      <a:lvl9pPr marL="1396837" algn="l" defTabSz="349209" rtl="0" eaLnBrk="1" latinLnBrk="0" hangingPunct="1">
        <a:defRPr sz="6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1ECBE-9064-0AA7-EA93-1E9B08BE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9D084FC-2F7C-367D-7B87-C22D1BCD65C1}"/>
              </a:ext>
            </a:extLst>
          </p:cNvPr>
          <p:cNvSpPr txBox="1"/>
          <p:nvPr/>
        </p:nvSpPr>
        <p:spPr>
          <a:xfrm>
            <a:off x="952499" y="3753991"/>
            <a:ext cx="2908302" cy="234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48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</a:t>
            </a:r>
          </a:p>
          <a:p>
            <a:pPr>
              <a:lnSpc>
                <a:spcPts val="2800"/>
              </a:lnSpc>
            </a:pPr>
            <a:r>
              <a:rPr lang="en-US" altLang="zh-CN" sz="48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 o</a:t>
            </a:r>
          </a:p>
          <a:p>
            <a:pPr>
              <a:lnSpc>
                <a:spcPts val="2800"/>
              </a:lnSpc>
            </a:pPr>
            <a:r>
              <a:rPr lang="en-US" altLang="zh-CN" sz="48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    w</a:t>
            </a:r>
          </a:p>
          <a:p>
            <a:pPr>
              <a:lnSpc>
                <a:spcPts val="2800"/>
              </a:lnSpc>
            </a:pPr>
            <a:r>
              <a:rPr lang="en-US" altLang="zh-CN" sz="48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       e</a:t>
            </a:r>
          </a:p>
          <a:p>
            <a:pPr>
              <a:lnSpc>
                <a:spcPts val="2800"/>
              </a:lnSpc>
            </a:pPr>
            <a:r>
              <a:rPr lang="en-US" altLang="zh-CN" sz="48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         r</a:t>
            </a:r>
          </a:p>
          <a:p>
            <a:pPr>
              <a:lnSpc>
                <a:spcPts val="2800"/>
              </a:lnSpc>
            </a:pPr>
            <a:r>
              <a:rPr lang="en-US" altLang="zh-CN" sz="48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           OS </a:t>
            </a:r>
            <a:endParaRPr lang="zh-CN" altLang="en-US" sz="4800" dirty="0">
              <a:solidFill>
                <a:schemeClr val="bg1">
                  <a:alpha val="0"/>
                </a:schemeClr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6D5DBF-307E-2CFE-2560-8C361E297297}"/>
              </a:ext>
            </a:extLst>
          </p:cNvPr>
          <p:cNvSpPr/>
          <p:nvPr/>
        </p:nvSpPr>
        <p:spPr>
          <a:xfrm>
            <a:off x="-1582420" y="2601725"/>
            <a:ext cx="6413500" cy="521639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4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AF8C714-C670-7321-B0D8-DF945F3EBAE9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E729152-3E2E-AB45-6B2D-B0326768E53B}"/>
              </a:ext>
            </a:extLst>
          </p:cNvPr>
          <p:cNvSpPr/>
          <p:nvPr/>
        </p:nvSpPr>
        <p:spPr>
          <a:xfrm>
            <a:off x="-1460500" y="3119885"/>
            <a:ext cx="6413500" cy="521639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698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636C617-8259-FDE9-467D-E6545CDFA279}"/>
              </a:ext>
            </a:extLst>
          </p:cNvPr>
          <p:cNvSpPr/>
          <p:nvPr/>
        </p:nvSpPr>
        <p:spPr>
          <a:xfrm>
            <a:off x="2139315" y="2903220"/>
            <a:ext cx="0" cy="521970"/>
          </a:xfrm>
          <a:prstGeom prst="roundRect">
            <a:avLst>
              <a:gd name="adj" fmla="val 42701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50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0">
        <p159:morph option="byChar"/>
      </p:transition>
    </mc:Choice>
    <mc:Fallback xmlns="">
      <p:transition spd="slow" advClick="0" advTm="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43D67-3111-464C-48F8-9BF69454C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FD0FAEF-E829-EC15-52FF-2C9E478037CF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639BEF-8A99-4F37-69EA-4D3D9AEE8A1C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1161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1000">
        <p159:morph option="byChar"/>
      </p:transition>
    </mc:Choice>
    <mc:Fallback xmlns="">
      <p:transition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2F98F-2250-3B02-AF78-60686D426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FDC392E2-6025-4933-7640-0DC052EA9B33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7BE7AE3-6A27-18C2-7D01-410DBF6DF200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481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C6387-D75F-D326-1442-C1FC51F3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BBFB284C-F14C-945E-80A8-51380C1CF982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0898E1-164C-C774-62EA-018F262DD48F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5453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697D7-6455-B0B5-368D-3DDCE61B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DCB73831-24E0-73BB-B66A-1FAF1F69A8F0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B427CB-9C74-98ED-CBF2-E7B60CAB7398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6005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11DF3-5995-AA0A-9611-D9D26B5E1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A29E5E56-7750-5142-3EC8-60D3C00EDBD4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7E3023-74B6-073A-D626-BFB2AA4C783A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4656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E7170-A880-FE8B-86AC-B87BFE29D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A2C21672-DE3E-4BBB-C6B9-003AF17F9D71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18DCA2E-767D-C25A-7067-F18EA0AA84CA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529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FAE1A-E27C-FAB8-B8B9-330C43BA4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E2715975-2B7B-C324-5151-23FA42E9578F}"/>
              </a:ext>
            </a:extLst>
          </p:cNvPr>
          <p:cNvSpPr/>
          <p:nvPr/>
        </p:nvSpPr>
        <p:spPr>
          <a:xfrm>
            <a:off x="2139315" y="2903220"/>
            <a:ext cx="857250" cy="521970"/>
          </a:xfrm>
          <a:prstGeom prst="roundRect">
            <a:avLst>
              <a:gd name="adj" fmla="val 42701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C09FAC6-409C-DC01-E1D1-FD3E4A8B9C62}"/>
              </a:ext>
            </a:extLst>
          </p:cNvPr>
          <p:cNvSpPr txBox="1"/>
          <p:nvPr/>
        </p:nvSpPr>
        <p:spPr>
          <a:xfrm>
            <a:off x="292099" y="282943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</a:t>
            </a:r>
            <a:r>
              <a:rPr lang="en-US" altLang="zh-CN" sz="24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OS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E9BDE50-4B7A-D301-4920-7E929FC1536C}"/>
              </a:ext>
            </a:extLst>
          </p:cNvPr>
          <p:cNvSpPr txBox="1"/>
          <p:nvPr/>
        </p:nvSpPr>
        <p:spPr>
          <a:xfrm>
            <a:off x="1022985" y="1872168"/>
            <a:ext cx="19735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</a:t>
            </a:r>
            <a:endParaRPr lang="en-US" altLang="zh-CN" sz="3200" dirty="0">
              <a:solidFill>
                <a:schemeClr val="bg1">
                  <a:alpha val="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迎</a:t>
            </a:r>
            <a:endParaRPr lang="en-US" altLang="zh-CN" sz="3200" dirty="0">
              <a:solidFill>
                <a:schemeClr val="bg1">
                  <a:alpha val="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来</a:t>
            </a:r>
            <a:endParaRPr lang="en-US" altLang="zh-CN" sz="3200" dirty="0">
              <a:solidFill>
                <a:schemeClr val="bg1">
                  <a:alpha val="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</a:t>
            </a:r>
            <a:r>
              <a:rPr lang="zh-CN" altLang="en-US" sz="16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</a:t>
            </a:r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到</a:t>
            </a:r>
          </a:p>
        </p:txBody>
      </p:sp>
    </p:spTree>
    <p:extLst>
      <p:ext uri="{BB962C8B-B14F-4D97-AF65-F5344CB8AC3E}">
        <p14:creationId xmlns:p14="http://schemas.microsoft.com/office/powerpoint/2010/main" val="1056387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F0D66-0256-0E58-4774-3B001314D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829A753F-4600-7BD4-B8CD-B0C66210ACDF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B29A46-BFAC-B878-E9EC-81B387ABD028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DB105E-B07B-9704-CE06-69297AAF1711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</p:spTree>
    <p:extLst>
      <p:ext uri="{BB962C8B-B14F-4D97-AF65-F5344CB8AC3E}">
        <p14:creationId xmlns:p14="http://schemas.microsoft.com/office/powerpoint/2010/main" val="3597259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39DA9-DA9F-6D41-C63D-CBC81C3F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D493F6A8-090F-B3C7-7DC3-FA70946CDA43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87A268-9D45-2B1A-C08F-D9016F321FC2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CEAB08-28BE-4537-A910-CA781954C9E7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DAD8E2DD-DB3C-2309-158E-1334358F650A}"/>
              </a:ext>
            </a:extLst>
          </p:cNvPr>
          <p:cNvSpPr/>
          <p:nvPr/>
        </p:nvSpPr>
        <p:spPr>
          <a:xfrm>
            <a:off x="576578" y="5364480"/>
            <a:ext cx="2331724" cy="741680"/>
          </a:xfrm>
          <a:prstGeom prst="roundRect">
            <a:avLst>
              <a:gd name="adj" fmla="val 30645"/>
            </a:avLst>
          </a:prstGeom>
          <a:solidFill>
            <a:srgbClr val="055DF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A37C5CBD-77C3-595A-73C2-646D16EF8D74}"/>
              </a:ext>
            </a:extLst>
          </p:cNvPr>
          <p:cNvSpPr/>
          <p:nvPr/>
        </p:nvSpPr>
        <p:spPr>
          <a:xfrm flipH="1">
            <a:off x="1371075" y="5608218"/>
            <a:ext cx="742730" cy="254204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C1E8D3AE-CF06-6E10-0765-07B350CB6274}"/>
              </a:ext>
            </a:extLst>
          </p:cNvPr>
          <p:cNvSpPr/>
          <p:nvPr/>
        </p:nvSpPr>
        <p:spPr>
          <a:xfrm>
            <a:off x="426720" y="4979319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52FBE00D-3130-E694-3D0E-720D98B51BDB}"/>
              </a:ext>
            </a:extLst>
          </p:cNvPr>
          <p:cNvSpPr/>
          <p:nvPr/>
        </p:nvSpPr>
        <p:spPr>
          <a:xfrm>
            <a:off x="622050" y="5181759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E01F411-1707-A3B7-C312-217622A28B04}"/>
              </a:ext>
            </a:extLst>
          </p:cNvPr>
          <p:cNvSpPr txBox="1"/>
          <p:nvPr/>
        </p:nvSpPr>
        <p:spPr>
          <a:xfrm>
            <a:off x="1162050" y="5159371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60D04BC7-831E-ADEF-E06F-04DAD680D316}"/>
              </a:ext>
            </a:extLst>
          </p:cNvPr>
          <p:cNvSpPr/>
          <p:nvPr/>
        </p:nvSpPr>
        <p:spPr>
          <a:xfrm>
            <a:off x="1702050" y="461937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5DD567A-99BB-612E-991D-AD331034610D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69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58CAD-FF13-9895-2BEC-79B233D55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CBE2CE6-0B85-8A21-87CD-CE54388D33DC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D7FF39E-8E70-4400-3E32-1FECC37A5260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FFB629-8162-2925-3BBF-4CEA42A89329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E80A8B2A-8CBD-B157-B776-3290124BF28D}"/>
              </a:ext>
            </a:extLst>
          </p:cNvPr>
          <p:cNvSpPr/>
          <p:nvPr/>
        </p:nvSpPr>
        <p:spPr>
          <a:xfrm>
            <a:off x="576578" y="5364480"/>
            <a:ext cx="2331724" cy="741680"/>
          </a:xfrm>
          <a:prstGeom prst="roundRect">
            <a:avLst>
              <a:gd name="adj" fmla="val 30645"/>
            </a:avLst>
          </a:prstGeom>
          <a:solidFill>
            <a:srgbClr val="055DF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AC436941-BB86-5FD1-C098-107C7016C754}"/>
              </a:ext>
            </a:extLst>
          </p:cNvPr>
          <p:cNvSpPr/>
          <p:nvPr/>
        </p:nvSpPr>
        <p:spPr>
          <a:xfrm flipH="1">
            <a:off x="1371075" y="5608218"/>
            <a:ext cx="742730" cy="254204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9189F797-0A75-2060-542B-32E2AC860469}"/>
              </a:ext>
            </a:extLst>
          </p:cNvPr>
          <p:cNvSpPr/>
          <p:nvPr/>
        </p:nvSpPr>
        <p:spPr>
          <a:xfrm>
            <a:off x="426720" y="4979319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098BD5CA-F46D-BE8F-3672-820CE2E538A5}"/>
              </a:ext>
            </a:extLst>
          </p:cNvPr>
          <p:cNvSpPr/>
          <p:nvPr/>
        </p:nvSpPr>
        <p:spPr>
          <a:xfrm>
            <a:off x="622050" y="5181759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994AC7-23AB-D345-5085-37CCEA907E75}"/>
              </a:ext>
            </a:extLst>
          </p:cNvPr>
          <p:cNvSpPr txBox="1"/>
          <p:nvPr/>
        </p:nvSpPr>
        <p:spPr>
          <a:xfrm>
            <a:off x="1162050" y="5159371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0D55A0C-027A-612A-E0E7-D5A0247D5A83}"/>
              </a:ext>
            </a:extLst>
          </p:cNvPr>
          <p:cNvSpPr/>
          <p:nvPr/>
        </p:nvSpPr>
        <p:spPr>
          <a:xfrm>
            <a:off x="1788840" y="4813329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029304-9DBB-B000-5F45-CEE4C2C947C3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0767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5B15C-F6A1-EA8B-EEB6-0B9A1C531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F5B0D04-32DC-30B9-E2D8-A8889F948D71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D2DAA1-250B-0FED-4C32-61499F79068B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1ACD7B-1B35-8F04-014C-F98595519EBF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69538E4-F307-EAA6-6E1A-9442B4DF751D}"/>
              </a:ext>
            </a:extLst>
          </p:cNvPr>
          <p:cNvSpPr/>
          <p:nvPr/>
        </p:nvSpPr>
        <p:spPr>
          <a:xfrm>
            <a:off x="426720" y="5135880"/>
            <a:ext cx="2631600" cy="101284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77D21D21-D673-8AD4-5064-640D65C1FF95}"/>
              </a:ext>
            </a:extLst>
          </p:cNvPr>
          <p:cNvSpPr/>
          <p:nvPr/>
        </p:nvSpPr>
        <p:spPr>
          <a:xfrm flipH="1">
            <a:off x="1323395" y="548004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582DA6F-05DD-0937-9071-B5D9D38FB21D}"/>
              </a:ext>
            </a:extLst>
          </p:cNvPr>
          <p:cNvSpPr/>
          <p:nvPr/>
        </p:nvSpPr>
        <p:spPr>
          <a:xfrm>
            <a:off x="430530" y="3627778"/>
            <a:ext cx="2631440" cy="1110272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58506A4B-CB21-3395-F799-FA42EBD3069D}"/>
              </a:ext>
            </a:extLst>
          </p:cNvPr>
          <p:cNvSpPr/>
          <p:nvPr/>
        </p:nvSpPr>
        <p:spPr>
          <a:xfrm>
            <a:off x="625860" y="3877949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BE0695A-83CF-9773-0513-1003C27CE461}"/>
              </a:ext>
            </a:extLst>
          </p:cNvPr>
          <p:cNvSpPr txBox="1"/>
          <p:nvPr/>
        </p:nvSpPr>
        <p:spPr>
          <a:xfrm>
            <a:off x="1165860" y="3855561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ED11D77A-7FB6-608F-C561-BA609850BEAC}"/>
              </a:ext>
            </a:extLst>
          </p:cNvPr>
          <p:cNvSpPr/>
          <p:nvPr/>
        </p:nvSpPr>
        <p:spPr>
          <a:xfrm>
            <a:off x="1801645" y="2276861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B8DC66-E34B-08C5-DC9F-77796A1C9B1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9324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500">
        <p159:morph option="byChar"/>
      </p:transition>
    </mc:Choice>
    <mc:Fallback xmlns="">
      <p:transition spd="med" advClick="0" advTm="5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257CA-239D-A548-0DFE-45B3CF9A7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5D26E2DF-FB0F-0346-929B-E0B4FB33D465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88D7C2-39F3-70F6-FEBA-157E6476EB31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B17D18-9856-C73A-7872-DD26611FD259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8D6C9DF6-8B57-EBFF-5E3C-FFC810E091AF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00517B97-F233-D9C9-F43E-00E5124D0F0B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E6A6471-A199-4866-9072-D44DB6398CA6}"/>
              </a:ext>
            </a:extLst>
          </p:cNvPr>
          <p:cNvSpPr/>
          <p:nvPr/>
        </p:nvSpPr>
        <p:spPr>
          <a:xfrm>
            <a:off x="426880" y="4019516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9660EC80-FA73-D972-D856-7C4161EECE26}"/>
              </a:ext>
            </a:extLst>
          </p:cNvPr>
          <p:cNvSpPr/>
          <p:nvPr/>
        </p:nvSpPr>
        <p:spPr>
          <a:xfrm>
            <a:off x="622210" y="4221956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FF40685-E399-DB38-0A2D-88C421333657}"/>
              </a:ext>
            </a:extLst>
          </p:cNvPr>
          <p:cNvSpPr txBox="1"/>
          <p:nvPr/>
        </p:nvSpPr>
        <p:spPr>
          <a:xfrm>
            <a:off x="1162210" y="4199568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3C2ACA7D-8F36-B9EE-43CE-42A7A984F0E6}"/>
              </a:ext>
            </a:extLst>
          </p:cNvPr>
          <p:cNvSpPr/>
          <p:nvPr/>
        </p:nvSpPr>
        <p:spPr>
          <a:xfrm>
            <a:off x="1608840" y="209686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0E6B0EE-099A-8BFF-89BB-017D84E220F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3861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169A4-1D66-D1E5-D983-8A98908F9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56223D23-FF20-4513-C4DF-F973CF5300B6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2AFF42-214C-0846-2AA7-A8C2F4034B9F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0F2D66-3094-2D10-71B9-DADD6C0A6E09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63BF7726-7A5B-2410-36B0-6F547C592708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B5126C80-71E2-06E9-80D1-258C30649B8D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BA494D7-39CE-42F5-279E-32242268DAE2}"/>
              </a:ext>
            </a:extLst>
          </p:cNvPr>
          <p:cNvSpPr/>
          <p:nvPr/>
        </p:nvSpPr>
        <p:spPr>
          <a:xfrm>
            <a:off x="426880" y="4019516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6D95E742-CE03-25F8-387A-C5A56A504BBF}"/>
              </a:ext>
            </a:extLst>
          </p:cNvPr>
          <p:cNvSpPr/>
          <p:nvPr/>
        </p:nvSpPr>
        <p:spPr>
          <a:xfrm>
            <a:off x="622210" y="4221956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E8E2179-D7CB-A0CC-B3A9-E40297E00682}"/>
              </a:ext>
            </a:extLst>
          </p:cNvPr>
          <p:cNvSpPr txBox="1"/>
          <p:nvPr/>
        </p:nvSpPr>
        <p:spPr>
          <a:xfrm>
            <a:off x="1162210" y="4199568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1EE48CE1-5603-D6AB-1D98-9E6AF2ACD89C}"/>
              </a:ext>
            </a:extLst>
          </p:cNvPr>
          <p:cNvSpPr/>
          <p:nvPr/>
        </p:nvSpPr>
        <p:spPr>
          <a:xfrm>
            <a:off x="1454151" y="5125559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0956A70-E24D-43E7-F850-EF76B30C2C5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0442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8DCEE-6B65-7B53-C2AA-192DBA29C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EF431D7-1A89-4591-F260-EA815BD5D96D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0F05062-CE11-F11F-D538-555F3BD07DBB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270539-524C-DEF3-53BC-57927412755E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989B94F-F7D7-87E4-E2F7-36C15F9327CB}"/>
              </a:ext>
            </a:extLst>
          </p:cNvPr>
          <p:cNvSpPr/>
          <p:nvPr/>
        </p:nvSpPr>
        <p:spPr>
          <a:xfrm>
            <a:off x="501649" y="5276850"/>
            <a:ext cx="2481742" cy="796940"/>
          </a:xfrm>
          <a:prstGeom prst="roundRect">
            <a:avLst>
              <a:gd name="adj" fmla="val 30645"/>
            </a:avLst>
          </a:prstGeom>
          <a:solidFill>
            <a:srgbClr val="055DF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BEE61139-DFA8-109C-473C-EEDF954FC1C5}"/>
              </a:ext>
            </a:extLst>
          </p:cNvPr>
          <p:cNvSpPr/>
          <p:nvPr/>
        </p:nvSpPr>
        <p:spPr>
          <a:xfrm flipH="1">
            <a:off x="1375410" y="5551819"/>
            <a:ext cx="734220" cy="247002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585C3E69-82DA-764E-405D-E82EBA6F7980}"/>
              </a:ext>
            </a:extLst>
          </p:cNvPr>
          <p:cNvSpPr/>
          <p:nvPr/>
        </p:nvSpPr>
        <p:spPr>
          <a:xfrm>
            <a:off x="426880" y="4019516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9D1B2869-E869-035D-F8D6-2CAC07852143}"/>
              </a:ext>
            </a:extLst>
          </p:cNvPr>
          <p:cNvSpPr/>
          <p:nvPr/>
        </p:nvSpPr>
        <p:spPr>
          <a:xfrm>
            <a:off x="622210" y="4221956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C91C3B8-D821-1476-76CD-D38E37EA0483}"/>
              </a:ext>
            </a:extLst>
          </p:cNvPr>
          <p:cNvSpPr txBox="1"/>
          <p:nvPr/>
        </p:nvSpPr>
        <p:spPr>
          <a:xfrm>
            <a:off x="1162210" y="4199568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79180605-4DF3-887B-084B-CD7CF1514BC3}"/>
              </a:ext>
            </a:extLst>
          </p:cNvPr>
          <p:cNvSpPr/>
          <p:nvPr/>
        </p:nvSpPr>
        <p:spPr>
          <a:xfrm>
            <a:off x="1611200" y="5201920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CB8B98B-7E82-3D0B-7B0D-5ED9814C6FDD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35754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Char"/>
      </p:transition>
    </mc:Choice>
    <mc:Fallback>
      <p:transition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16B85-14CB-28B3-F978-47C9CE3E1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8D212F9-8264-37E6-5528-05F337E38D89}"/>
              </a:ext>
            </a:extLst>
          </p:cNvPr>
          <p:cNvSpPr/>
          <p:nvPr/>
        </p:nvSpPr>
        <p:spPr>
          <a:xfrm>
            <a:off x="290196" y="1645319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E4EE25-1342-5007-CD2A-028AB180B2B6}"/>
              </a:ext>
            </a:extLst>
          </p:cNvPr>
          <p:cNvSpPr txBox="1"/>
          <p:nvPr/>
        </p:nvSpPr>
        <p:spPr>
          <a:xfrm>
            <a:off x="0" y="1107311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F6037D-0444-3A07-B97A-413A12FDDFE0}"/>
              </a:ext>
            </a:extLst>
          </p:cNvPr>
          <p:cNvSpPr txBox="1"/>
          <p:nvPr/>
        </p:nvSpPr>
        <p:spPr>
          <a:xfrm>
            <a:off x="17526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B9A46CA-C914-7C83-00EE-D2F5DCA35FE2}"/>
              </a:ext>
            </a:extLst>
          </p:cNvPr>
          <p:cNvSpPr/>
          <p:nvPr/>
        </p:nvSpPr>
        <p:spPr>
          <a:xfrm>
            <a:off x="426880" y="4019516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14993AA0-C221-1A11-B215-14F22FC4FC0D}"/>
              </a:ext>
            </a:extLst>
          </p:cNvPr>
          <p:cNvSpPr/>
          <p:nvPr/>
        </p:nvSpPr>
        <p:spPr>
          <a:xfrm>
            <a:off x="622210" y="4221956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FBC45A0-D9BD-A16C-33EE-81EABD9AD874}"/>
              </a:ext>
            </a:extLst>
          </p:cNvPr>
          <p:cNvSpPr txBox="1"/>
          <p:nvPr/>
        </p:nvSpPr>
        <p:spPr>
          <a:xfrm>
            <a:off x="1162210" y="4199568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41D1531-9172-D085-36C9-CBBBCEBFFD16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6459C71-0D52-3AA0-8A3C-D8D951CD7FF4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图形 6" descr="线箭头: 直 纯色填充">
            <a:extLst>
              <a:ext uri="{FF2B5EF4-FFF2-40B4-BE49-F238E27FC236}">
                <a16:creationId xmlns:a16="http://schemas.microsoft.com/office/drawing/2014/main" id="{A9FA1765-C371-1D15-DEC8-7D35838B9D36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F4A8D72-523B-6929-3E00-FF67F177AF1F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F61F25-E241-6EB8-6175-974F2A4DEFB3}"/>
              </a:ext>
            </a:extLst>
          </p:cNvPr>
          <p:cNvSpPr txBox="1"/>
          <p:nvPr/>
        </p:nvSpPr>
        <p:spPr>
          <a:xfrm>
            <a:off x="3977191" y="605350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9F6FB0AC-4650-0B42-A567-D9F2C0AA6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516" y="1692086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DEC33005-1A30-1AE3-8B5D-09C808BDED37}"/>
              </a:ext>
            </a:extLst>
          </p:cNvPr>
          <p:cNvSpPr txBox="1"/>
          <p:nvPr/>
        </p:nvSpPr>
        <p:spPr>
          <a:xfrm>
            <a:off x="4189774" y="121027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420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7175C-FA2D-831E-82A9-EB90007E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7E5FD76-76B8-2424-7893-D7CE91C13D45}"/>
              </a:ext>
            </a:extLst>
          </p:cNvPr>
          <p:cNvSpPr/>
          <p:nvPr/>
        </p:nvSpPr>
        <p:spPr>
          <a:xfrm>
            <a:off x="-4860764" y="1501673"/>
            <a:ext cx="2348864" cy="93534"/>
          </a:xfrm>
          <a:prstGeom prst="roundRect">
            <a:avLst>
              <a:gd name="adj" fmla="val 12830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958DB9-C64B-6CF9-01A3-1CF45158F80C}"/>
              </a:ext>
            </a:extLst>
          </p:cNvPr>
          <p:cNvSpPr txBox="1"/>
          <p:nvPr/>
        </p:nvSpPr>
        <p:spPr>
          <a:xfrm>
            <a:off x="-5150960" y="963665"/>
            <a:ext cx="29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err="1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PowerOS</a:t>
            </a:r>
            <a:r>
              <a:rPr lang="en-US" altLang="zh-CN" sz="4800" dirty="0">
                <a:solidFill>
                  <a:schemeClr val="bg1"/>
                </a:solidFill>
                <a:latin typeface="Dubai Medium" panose="020B0603030403030204" pitchFamily="34" charset="-78"/>
                <a:ea typeface="Yu Gothic UI Light" panose="020B0300000000000000" pitchFamily="34" charset="-128"/>
                <a:cs typeface="Dubai Medium" panose="020B0603030403030204" pitchFamily="34" charset="-78"/>
              </a:rPr>
              <a:t> </a:t>
            </a:r>
            <a:endParaRPr lang="zh-CN" altLang="en-US" sz="4800" dirty="0">
              <a:solidFill>
                <a:schemeClr val="bg1"/>
              </a:solidFill>
              <a:latin typeface="Dubai Medium" panose="020B0603030403030204" pitchFamily="34" charset="-78"/>
              <a:ea typeface="Yu Gothic UI Light" panose="020B0300000000000000" pitchFamily="34" charset="-128"/>
              <a:cs typeface="Dubai Medium" panose="020B0603030403030204" pitchFamily="34" charset="-7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65B8A8-0889-2AE1-F1BA-756D501F9264}"/>
              </a:ext>
            </a:extLst>
          </p:cNvPr>
          <p:cNvSpPr txBox="1"/>
          <p:nvPr/>
        </p:nvSpPr>
        <p:spPr>
          <a:xfrm>
            <a:off x="-3390900" y="591949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欢迎来到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CA3ABFA-613F-ACD5-2D6D-4E09A5F23B88}"/>
              </a:ext>
            </a:extLst>
          </p:cNvPr>
          <p:cNvSpPr/>
          <p:nvPr/>
        </p:nvSpPr>
        <p:spPr>
          <a:xfrm>
            <a:off x="-5150960" y="3903485"/>
            <a:ext cx="2631440" cy="94488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260A9887-CC9A-B610-5E4A-366509E3F886}"/>
              </a:ext>
            </a:extLst>
          </p:cNvPr>
          <p:cNvSpPr/>
          <p:nvPr/>
        </p:nvSpPr>
        <p:spPr>
          <a:xfrm>
            <a:off x="-4955630" y="4105925"/>
            <a:ext cx="540000" cy="540000"/>
          </a:xfrm>
          <a:custGeom>
            <a:avLst/>
            <a:gdLst>
              <a:gd name="connsiteX0" fmla="*/ 133350 w 266700"/>
              <a:gd name="connsiteY0" fmla="*/ 0 h 266700"/>
              <a:gd name="connsiteX1" fmla="*/ 0 w 266700"/>
              <a:gd name="connsiteY1" fmla="*/ 133350 h 266700"/>
              <a:gd name="connsiteX2" fmla="*/ 133350 w 266700"/>
              <a:gd name="connsiteY2" fmla="*/ 266700 h 266700"/>
              <a:gd name="connsiteX3" fmla="*/ 266700 w 266700"/>
              <a:gd name="connsiteY3" fmla="*/ 133350 h 266700"/>
              <a:gd name="connsiteX4" fmla="*/ 133350 w 266700"/>
              <a:gd name="connsiteY4" fmla="*/ 0 h 266700"/>
              <a:gd name="connsiteX5" fmla="*/ 142875 w 266700"/>
              <a:gd name="connsiteY5" fmla="*/ 142875 h 266700"/>
              <a:gd name="connsiteX6" fmla="*/ 186595 w 266700"/>
              <a:gd name="connsiteY6" fmla="*/ 142875 h 266700"/>
              <a:gd name="connsiteX7" fmla="*/ 142875 w 266700"/>
              <a:gd name="connsiteY7" fmla="*/ 229648 h 266700"/>
              <a:gd name="connsiteX8" fmla="*/ 142875 w 266700"/>
              <a:gd name="connsiteY8" fmla="*/ 123825 h 266700"/>
              <a:gd name="connsiteX9" fmla="*/ 142875 w 266700"/>
              <a:gd name="connsiteY9" fmla="*/ 36957 h 266700"/>
              <a:gd name="connsiteX10" fmla="*/ 186595 w 266700"/>
              <a:gd name="connsiteY10" fmla="*/ 123825 h 266700"/>
              <a:gd name="connsiteX11" fmla="*/ 123825 w 266700"/>
              <a:gd name="connsiteY11" fmla="*/ 123825 h 266700"/>
              <a:gd name="connsiteX12" fmla="*/ 81534 w 266700"/>
              <a:gd name="connsiteY12" fmla="*/ 123825 h 266700"/>
              <a:gd name="connsiteX13" fmla="*/ 123825 w 266700"/>
              <a:gd name="connsiteY13" fmla="*/ 38100 h 266700"/>
              <a:gd name="connsiteX14" fmla="*/ 123825 w 266700"/>
              <a:gd name="connsiteY14" fmla="*/ 142875 h 266700"/>
              <a:gd name="connsiteX15" fmla="*/ 123825 w 266700"/>
              <a:gd name="connsiteY15" fmla="*/ 228600 h 266700"/>
              <a:gd name="connsiteX16" fmla="*/ 81534 w 266700"/>
              <a:gd name="connsiteY16" fmla="*/ 142875 h 266700"/>
              <a:gd name="connsiteX17" fmla="*/ 62389 w 266700"/>
              <a:gd name="connsiteY17" fmla="*/ 123825 h 266700"/>
              <a:gd name="connsiteX18" fmla="*/ 21622 w 266700"/>
              <a:gd name="connsiteY18" fmla="*/ 123825 h 266700"/>
              <a:gd name="connsiteX19" fmla="*/ 111824 w 266700"/>
              <a:gd name="connsiteY19" fmla="*/ 23336 h 266700"/>
              <a:gd name="connsiteX20" fmla="*/ 62389 w 266700"/>
              <a:gd name="connsiteY20" fmla="*/ 123825 h 266700"/>
              <a:gd name="connsiteX21" fmla="*/ 62389 w 266700"/>
              <a:gd name="connsiteY21" fmla="*/ 142875 h 266700"/>
              <a:gd name="connsiteX22" fmla="*/ 112014 w 266700"/>
              <a:gd name="connsiteY22" fmla="*/ 243459 h 266700"/>
              <a:gd name="connsiteX23" fmla="*/ 21622 w 266700"/>
              <a:gd name="connsiteY23" fmla="*/ 142875 h 266700"/>
              <a:gd name="connsiteX24" fmla="*/ 205740 w 266700"/>
              <a:gd name="connsiteY24" fmla="*/ 142875 h 266700"/>
              <a:gd name="connsiteX25" fmla="*/ 245078 w 266700"/>
              <a:gd name="connsiteY25" fmla="*/ 142875 h 266700"/>
              <a:gd name="connsiteX26" fmla="*/ 156400 w 266700"/>
              <a:gd name="connsiteY26" fmla="*/ 243078 h 266700"/>
              <a:gd name="connsiteX27" fmla="*/ 205740 w 266700"/>
              <a:gd name="connsiteY27" fmla="*/ 142875 h 266700"/>
              <a:gd name="connsiteX28" fmla="*/ 205740 w 266700"/>
              <a:gd name="connsiteY28" fmla="*/ 123825 h 266700"/>
              <a:gd name="connsiteX29" fmla="*/ 156686 w 266700"/>
              <a:gd name="connsiteY29" fmla="*/ 23717 h 266700"/>
              <a:gd name="connsiteX30" fmla="*/ 245078 w 266700"/>
              <a:gd name="connsiteY30" fmla="*/ 12382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700" h="266700">
                <a:moveTo>
                  <a:pt x="133350" y="0"/>
                </a:moveTo>
                <a:cubicBezTo>
                  <a:pt x="59703" y="0"/>
                  <a:pt x="0" y="59703"/>
                  <a:pt x="0" y="133350"/>
                </a:cubicBezTo>
                <a:cubicBezTo>
                  <a:pt x="0" y="206997"/>
                  <a:pt x="59703" y="266700"/>
                  <a:pt x="133350" y="266700"/>
                </a:cubicBezTo>
                <a:cubicBezTo>
                  <a:pt x="206997" y="266700"/>
                  <a:pt x="266700" y="206997"/>
                  <a:pt x="266700" y="133350"/>
                </a:cubicBezTo>
                <a:cubicBezTo>
                  <a:pt x="266700" y="59703"/>
                  <a:pt x="206997" y="0"/>
                  <a:pt x="133350" y="0"/>
                </a:cubicBezTo>
                <a:close/>
                <a:moveTo>
                  <a:pt x="142875" y="142875"/>
                </a:moveTo>
                <a:lnTo>
                  <a:pt x="186595" y="142875"/>
                </a:lnTo>
                <a:cubicBezTo>
                  <a:pt x="181616" y="175711"/>
                  <a:pt x="166302" y="206107"/>
                  <a:pt x="142875" y="229648"/>
                </a:cubicBezTo>
                <a:close/>
                <a:moveTo>
                  <a:pt x="142875" y="123825"/>
                </a:moveTo>
                <a:lnTo>
                  <a:pt x="142875" y="36957"/>
                </a:lnTo>
                <a:cubicBezTo>
                  <a:pt x="166326" y="60520"/>
                  <a:pt x="181642" y="90952"/>
                  <a:pt x="186595" y="123825"/>
                </a:cubicBezTo>
                <a:close/>
                <a:moveTo>
                  <a:pt x="123825" y="123825"/>
                </a:moveTo>
                <a:lnTo>
                  <a:pt x="81534" y="123825"/>
                </a:lnTo>
                <a:cubicBezTo>
                  <a:pt x="86271" y="91515"/>
                  <a:pt x="101069" y="61520"/>
                  <a:pt x="123825" y="38100"/>
                </a:cubicBezTo>
                <a:close/>
                <a:moveTo>
                  <a:pt x="123825" y="142875"/>
                </a:moveTo>
                <a:lnTo>
                  <a:pt x="123825" y="228600"/>
                </a:lnTo>
                <a:cubicBezTo>
                  <a:pt x="101112" y="205149"/>
                  <a:pt x="86320" y="175170"/>
                  <a:pt x="81534" y="142875"/>
                </a:cubicBezTo>
                <a:close/>
                <a:moveTo>
                  <a:pt x="62389" y="123825"/>
                </a:moveTo>
                <a:lnTo>
                  <a:pt x="21622" y="123825"/>
                </a:lnTo>
                <a:cubicBezTo>
                  <a:pt x="25850" y="73933"/>
                  <a:pt x="62676" y="32908"/>
                  <a:pt x="111824" y="23336"/>
                </a:cubicBezTo>
                <a:cubicBezTo>
                  <a:pt x="84670" y="50432"/>
                  <a:pt x="67282" y="85777"/>
                  <a:pt x="62389" y="123825"/>
                </a:cubicBezTo>
                <a:close/>
                <a:moveTo>
                  <a:pt x="62389" y="142875"/>
                </a:moveTo>
                <a:cubicBezTo>
                  <a:pt x="67286" y="180988"/>
                  <a:pt x="84748" y="216382"/>
                  <a:pt x="112014" y="243459"/>
                </a:cubicBezTo>
                <a:cubicBezTo>
                  <a:pt x="62794" y="233894"/>
                  <a:pt x="25894" y="192834"/>
                  <a:pt x="21622" y="142875"/>
                </a:cubicBezTo>
                <a:close/>
                <a:moveTo>
                  <a:pt x="205740" y="142875"/>
                </a:moveTo>
                <a:lnTo>
                  <a:pt x="245078" y="142875"/>
                </a:lnTo>
                <a:cubicBezTo>
                  <a:pt x="240907" y="192201"/>
                  <a:pt x="204854" y="232941"/>
                  <a:pt x="156400" y="243078"/>
                </a:cubicBezTo>
                <a:cubicBezTo>
                  <a:pt x="183540" y="216099"/>
                  <a:pt x="200903" y="180836"/>
                  <a:pt x="205740" y="142875"/>
                </a:cubicBezTo>
                <a:close/>
                <a:moveTo>
                  <a:pt x="205740" y="123825"/>
                </a:moveTo>
                <a:cubicBezTo>
                  <a:pt x="200864" y="85963"/>
                  <a:pt x="183619" y="50771"/>
                  <a:pt x="156686" y="23717"/>
                </a:cubicBezTo>
                <a:cubicBezTo>
                  <a:pt x="204996" y="33955"/>
                  <a:pt x="240902" y="74620"/>
                  <a:pt x="245078" y="1238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02439DD-EE6B-013C-F611-7393C852F55E}"/>
              </a:ext>
            </a:extLst>
          </p:cNvPr>
          <p:cNvSpPr txBox="1"/>
          <p:nvPr/>
        </p:nvSpPr>
        <p:spPr>
          <a:xfrm>
            <a:off x="-4415630" y="4083537"/>
            <a:ext cx="182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选择语言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0EEFDEF-830B-0933-32CE-6B67760F53B2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17F5B4-29A7-4CD4-6A60-77C5883D6663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6D5F09-8F3B-912E-53D4-FAA6C6CC7071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BCFCA4-2CF4-FDB1-8D90-58B582F95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019A440F-B4D8-D714-8DF6-2EBBE6F16DFF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28207DAC-CD9D-4C67-AF4A-9896E612CAC1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3AFA02E-D942-D996-81AF-26D16B31137A}"/>
              </a:ext>
            </a:extLst>
          </p:cNvPr>
          <p:cNvSpPr/>
          <p:nvPr/>
        </p:nvSpPr>
        <p:spPr>
          <a:xfrm>
            <a:off x="426720" y="827866"/>
            <a:ext cx="2631600" cy="5320854"/>
          </a:xfrm>
          <a:prstGeom prst="roundRect">
            <a:avLst>
              <a:gd name="adj" fmla="val 7050"/>
            </a:avLst>
          </a:prstGeom>
          <a:blipFill dpi="0" rotWithShape="1">
            <a:blip r:embed="rId3">
              <a:alphaModFix amt="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103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79DAA-01CD-B611-F7C8-8D0C4B6A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7754312-99CD-E268-0878-0A7AE3AA5F88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185AB2-B465-30D1-E8F3-27906281A2C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BCF47C-27B5-6BFA-3FC9-F50E9C7367B7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1F42A4-D925-5AFE-6F1F-2788C2546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D049A061-0043-72B8-C52A-08F1AF531822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B0F7DFF9-66D3-5B16-F837-B7F68D4EDBAE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ABD116F7-FA65-9A18-0197-268687F0ADEE}"/>
              </a:ext>
            </a:extLst>
          </p:cNvPr>
          <p:cNvSpPr/>
          <p:nvPr/>
        </p:nvSpPr>
        <p:spPr>
          <a:xfrm>
            <a:off x="426720" y="827866"/>
            <a:ext cx="2631600" cy="5320854"/>
          </a:xfrm>
          <a:prstGeom prst="roundRect">
            <a:avLst>
              <a:gd name="adj" fmla="val 7050"/>
            </a:avLst>
          </a:prstGeom>
          <a:blipFill dpi="0" rotWithShape="1">
            <a:blip r:embed="rId3">
              <a:alphaModFix amt="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554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2000">
        <p159:morph option="byChar"/>
      </p:transition>
    </mc:Choice>
    <mc:Fallback xmlns="">
      <p:transition advClick="0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38D36-0660-8A20-8152-D1208A3AD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D75AA8F-6E6E-B77A-27C6-92E600F5DCC1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C629D2-86E0-9CF9-C885-9177E08B88FA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4FE2E32-4828-DD78-8293-75D70F1E4F22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027334-9518-99B5-E49C-7835E443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6352C137-8282-BDB3-80EA-C671C07496F5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2929B64D-8681-51AF-B4F7-1DE5BC0A2B57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04C161F9-96F1-9783-B9C3-FB0BDA50FD33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AEA723D-B2E6-954E-E35E-4ACF0A5365EC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配对请求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C00B5F-D58E-6034-52E1-2300CB575201}"/>
              </a:ext>
            </a:extLst>
          </p:cNvPr>
          <p:cNvSpPr txBox="1"/>
          <p:nvPr/>
        </p:nvSpPr>
        <p:spPr>
          <a:xfrm>
            <a:off x="382972" y="1563129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来自</a:t>
            </a:r>
            <a:endParaRPr lang="en-US" altLang="zh-CN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“23113RKC6C”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91042C7-5A34-502F-4779-48810FC10A16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1D4CB21-A0CF-6563-1A64-6192BF623791}"/>
              </a:ext>
            </a:extLst>
          </p:cNvPr>
          <p:cNvSpPr/>
          <p:nvPr/>
        </p:nvSpPr>
        <p:spPr>
          <a:xfrm>
            <a:off x="276702" y="5345441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图形 6" descr="线箭头: 直 纯色填充">
            <a:extLst>
              <a:ext uri="{FF2B5EF4-FFF2-40B4-BE49-F238E27FC236}">
                <a16:creationId xmlns:a16="http://schemas.microsoft.com/office/drawing/2014/main" id="{0C396171-A21F-5840-5595-D9B4D8873545}"/>
              </a:ext>
            </a:extLst>
          </p:cNvPr>
          <p:cNvSpPr/>
          <p:nvPr/>
        </p:nvSpPr>
        <p:spPr>
          <a:xfrm flipH="1">
            <a:off x="1331618" y="5675319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B5DECF8-4589-FB1A-5EDF-B4CD8D3764AD}"/>
              </a:ext>
            </a:extLst>
          </p:cNvPr>
          <p:cNvSpPr/>
          <p:nvPr/>
        </p:nvSpPr>
        <p:spPr>
          <a:xfrm>
            <a:off x="267716" y="4308137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/>
              <a:t>×</a:t>
            </a:r>
            <a:endParaRPr lang="zh-CN" altLang="en-US" sz="6600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175E78AB-FB6A-4C54-5FF2-B5042A33CF95}"/>
              </a:ext>
            </a:extLst>
          </p:cNvPr>
          <p:cNvSpPr/>
          <p:nvPr/>
        </p:nvSpPr>
        <p:spPr>
          <a:xfrm>
            <a:off x="1568383" y="52170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5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500">
        <p159:morph option="byChar"/>
      </p:transition>
    </mc:Choice>
    <mc:Fallback xmlns="">
      <p:transition advClick="0" advTm="5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C103B-03A1-16C4-6B0F-1449BD01E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A0546CD-A0E5-1326-A74D-8197329FF3AB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F15F83-8425-384B-D3A4-A5BFE67BDC7C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CA8869-FF49-921C-946B-8C09C06AAFD9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9D1A7F-B566-064F-3D3F-A18C8007B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6F950402-39F1-FAE6-E1AE-359BABF78465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2C97F21B-8527-AF91-4ABB-E8D8F9E4CBCD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30349A5-EE81-77FB-552E-C30BEF27CA42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60CD4A4-631A-2183-9A7B-B1CBE0495D33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配对请求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8BEBC7-BED2-F952-79DB-838B27D03957}"/>
              </a:ext>
            </a:extLst>
          </p:cNvPr>
          <p:cNvSpPr txBox="1"/>
          <p:nvPr/>
        </p:nvSpPr>
        <p:spPr>
          <a:xfrm>
            <a:off x="382972" y="1563129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来自</a:t>
            </a:r>
            <a:endParaRPr lang="en-US" altLang="zh-CN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“23113RKC6C”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9DF83A2-374A-EB4C-F938-CC053159EEDC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9BDB5730-77EA-ACA9-7A01-033FBDAE7007}"/>
              </a:ext>
            </a:extLst>
          </p:cNvPr>
          <p:cNvSpPr/>
          <p:nvPr/>
        </p:nvSpPr>
        <p:spPr>
          <a:xfrm>
            <a:off x="435706" y="5440535"/>
            <a:ext cx="2630074" cy="756612"/>
          </a:xfrm>
          <a:prstGeom prst="roundRect">
            <a:avLst>
              <a:gd name="adj" fmla="val 14549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图形 6" descr="线箭头: 直 纯色填充">
            <a:extLst>
              <a:ext uri="{FF2B5EF4-FFF2-40B4-BE49-F238E27FC236}">
                <a16:creationId xmlns:a16="http://schemas.microsoft.com/office/drawing/2014/main" id="{2A505FDE-CD01-D70F-D863-D76CFC01CD9C}"/>
              </a:ext>
            </a:extLst>
          </p:cNvPr>
          <p:cNvSpPr/>
          <p:nvPr/>
        </p:nvSpPr>
        <p:spPr>
          <a:xfrm flipH="1">
            <a:off x="1404718" y="5728335"/>
            <a:ext cx="692050" cy="218476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2FCA872E-8AB6-8E0B-1D9A-55648220FADA}"/>
              </a:ext>
            </a:extLst>
          </p:cNvPr>
          <p:cNvSpPr/>
          <p:nvPr/>
        </p:nvSpPr>
        <p:spPr>
          <a:xfrm>
            <a:off x="267716" y="4308137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/>
              <a:t>×</a:t>
            </a:r>
            <a:endParaRPr lang="zh-CN" altLang="en-US" sz="6600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7A77F023-16FB-8DA6-D3B3-5D29D8C7E6CA}"/>
              </a:ext>
            </a:extLst>
          </p:cNvPr>
          <p:cNvSpPr/>
          <p:nvPr/>
        </p:nvSpPr>
        <p:spPr>
          <a:xfrm>
            <a:off x="1795185" y="5338613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461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FA048-A37E-5FBB-190A-01AB70BA5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B31C073-F1A4-E725-2F97-2CF171254DEE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A6B1DED-47C3-87BA-3775-0087779D4CD2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FFDB5B-371C-4AD6-85CE-B92CF076E386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A4F939-8A3A-58B3-06F3-17D257418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76597571-0180-4F22-82C0-9EAA9B845465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2ECBC8A2-2387-8A0C-550C-68C828E50C20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6968164-8354-2C1A-890A-EAE3053B7D9E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12342D-6B70-1C6F-6BBC-9DCAD66B80A9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配对请求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71A2B7-DF67-6B89-DABB-1617FADBCADB}"/>
              </a:ext>
            </a:extLst>
          </p:cNvPr>
          <p:cNvSpPr txBox="1"/>
          <p:nvPr/>
        </p:nvSpPr>
        <p:spPr>
          <a:xfrm>
            <a:off x="382972" y="1563129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来自</a:t>
            </a:r>
            <a:endParaRPr lang="en-US" altLang="zh-CN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  <a:p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“23113RKC6C”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3646B21-0532-73F2-0043-9EB5C292E8DD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CE2A6702-0CA1-FBA5-8355-F20B38FDB2EA}"/>
              </a:ext>
            </a:extLst>
          </p:cNvPr>
          <p:cNvSpPr/>
          <p:nvPr/>
        </p:nvSpPr>
        <p:spPr>
          <a:xfrm>
            <a:off x="276702" y="5345441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图形 6" descr="线箭头: 直 纯色填充">
            <a:extLst>
              <a:ext uri="{FF2B5EF4-FFF2-40B4-BE49-F238E27FC236}">
                <a16:creationId xmlns:a16="http://schemas.microsoft.com/office/drawing/2014/main" id="{AD46D7B4-6BB8-2F5B-EF41-358991063C2F}"/>
              </a:ext>
            </a:extLst>
          </p:cNvPr>
          <p:cNvSpPr/>
          <p:nvPr/>
        </p:nvSpPr>
        <p:spPr>
          <a:xfrm flipH="1">
            <a:off x="1331618" y="5675319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1596C27C-EEA0-45E0-F3B9-33690BEAB70D}"/>
              </a:ext>
            </a:extLst>
          </p:cNvPr>
          <p:cNvSpPr/>
          <p:nvPr/>
        </p:nvSpPr>
        <p:spPr>
          <a:xfrm>
            <a:off x="267716" y="4308137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/>
              <a:t>×</a:t>
            </a:r>
            <a:endParaRPr lang="zh-CN" altLang="en-US" sz="6600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A3939EF9-EE4D-7B85-F37B-986E891A2C67}"/>
              </a:ext>
            </a:extLst>
          </p:cNvPr>
          <p:cNvSpPr/>
          <p:nvPr/>
        </p:nvSpPr>
        <p:spPr>
          <a:xfrm>
            <a:off x="1568383" y="52170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555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43B39-3794-A822-13A8-72C03EF48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DB857C8-A272-E9D2-35D3-5EBF5CE4DD83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273B132-E600-AD33-23B5-875CFAFA0350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00:00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6BFFB1-33D7-90B5-D012-713EFB6450D5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E210F0-02AD-E799-CE3E-BB8270552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AA173CF8-7474-C9FE-3319-9357DE80AB75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031BBC66-D422-3372-31FC-5F20D7B919CD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F877A783-854A-08CC-8040-993AE60E8E84}"/>
              </a:ext>
            </a:extLst>
          </p:cNvPr>
          <p:cNvSpPr/>
          <p:nvPr/>
        </p:nvSpPr>
        <p:spPr>
          <a:xfrm>
            <a:off x="426720" y="827866"/>
            <a:ext cx="2631600" cy="5320854"/>
          </a:xfrm>
          <a:prstGeom prst="roundRect">
            <a:avLst>
              <a:gd name="adj" fmla="val 7050"/>
            </a:avLst>
          </a:prstGeom>
          <a:blipFill dpi="0" rotWithShape="1">
            <a:blip r:embed="rId3">
              <a:alphaModFix amt="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655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69E6D-8590-80DE-4B45-D174371A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B3BE586-9E4F-6DE7-F4DA-C6E230835B3C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1B51415-5825-94BE-9869-4969CA4E28E0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2385B5-EC6C-04B6-BF3B-3D42D42A83F6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007C11-44D5-8B26-894F-113B2F5BD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7BD259A-1A58-E536-035B-35B3706F8874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A90A898B-AD4F-EC45-30DE-B9B20BA886B6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0B64E7-8A8E-C614-D59D-F4C206268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5" y="1655039"/>
            <a:ext cx="2957067" cy="295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67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5072-3751-3A19-5711-80048C77A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054CF36-3058-E059-8181-3D2DEC9EA042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370C61-E947-8E8D-B1F8-232708031890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A39590-1F7B-D3CE-2C20-2376562E2725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008EBF-92C4-DE66-FF35-53DDFA32B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30510896-4115-C35E-8577-9927746A0334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773249CA-476B-06D6-E095-9420647B60E5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DA40E8A1-69AC-D384-17DA-334D89C90514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B5820A-2709-D238-0FD3-46CBA0190094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提示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18EB16-C77E-F13F-C0E2-8080BC1FB4C6}"/>
              </a:ext>
            </a:extLst>
          </p:cNvPr>
          <p:cNvSpPr txBox="1"/>
          <p:nvPr/>
        </p:nvSpPr>
        <p:spPr>
          <a:xfrm>
            <a:off x="382972" y="1563129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请在手机端按提示操作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8A53BF0-1F93-0613-8D85-E3A46EAEA611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99B932BF-C872-E6CF-F32F-1EB05BE64288}"/>
              </a:ext>
            </a:extLst>
          </p:cNvPr>
          <p:cNvSpPr/>
          <p:nvPr/>
        </p:nvSpPr>
        <p:spPr>
          <a:xfrm>
            <a:off x="276702" y="5345441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图形 6" descr="线箭头: 直 纯色填充">
            <a:extLst>
              <a:ext uri="{FF2B5EF4-FFF2-40B4-BE49-F238E27FC236}">
                <a16:creationId xmlns:a16="http://schemas.microsoft.com/office/drawing/2014/main" id="{C5EFEACD-6751-1F0B-4B32-0B6E2B2971AC}"/>
              </a:ext>
            </a:extLst>
          </p:cNvPr>
          <p:cNvSpPr/>
          <p:nvPr/>
        </p:nvSpPr>
        <p:spPr>
          <a:xfrm flipH="1">
            <a:off x="1331618" y="5675319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75FBA403-3752-17F7-4015-BA11A62B1231}"/>
              </a:ext>
            </a:extLst>
          </p:cNvPr>
          <p:cNvSpPr/>
          <p:nvPr/>
        </p:nvSpPr>
        <p:spPr>
          <a:xfrm>
            <a:off x="1568383" y="52170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93C4DF-D7D4-3EDD-0332-D484CCCDCF77}"/>
              </a:ext>
            </a:extLst>
          </p:cNvPr>
          <p:cNvSpPr txBox="1"/>
          <p:nvPr/>
        </p:nvSpPr>
        <p:spPr>
          <a:xfrm>
            <a:off x="426720" y="1258438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完成！</a:t>
            </a:r>
          </a:p>
        </p:txBody>
      </p:sp>
    </p:spTree>
    <p:extLst>
      <p:ext uri="{BB962C8B-B14F-4D97-AF65-F5344CB8AC3E}">
        <p14:creationId xmlns:p14="http://schemas.microsoft.com/office/powerpoint/2010/main" val="1694231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3000">
        <p159:morph option="byChar"/>
      </p:transition>
    </mc:Choice>
    <mc:Fallback xmlns="">
      <p:transition advClick="0" advTm="3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54C04-0BD2-326C-E3D0-FF059D84C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9B3BE65-173D-E650-628D-CA7D5A2FDFA8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FDFEE3-DC08-1232-8AEE-A1A08D1B645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3E9068E-EEF7-DA1D-326D-D125EB4C38B2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B197D2-00E2-937B-C9F2-882C65CA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6EDC13FB-DDBE-A8F0-EB61-99F782573CEB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983AC9F0-03B8-C884-829D-00260ACC0BF3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48FD8AD-0600-D3C1-7310-5E738B045BA5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7D67E42-4785-0CFB-FCC7-50BC60484B0C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33D1D6C-6F23-487B-9865-0FE379F52DB7}"/>
              </a:ext>
            </a:extLst>
          </p:cNvPr>
          <p:cNvSpPr/>
          <p:nvPr/>
        </p:nvSpPr>
        <p:spPr>
          <a:xfrm>
            <a:off x="276702" y="5345441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图形 6" descr="线箭头: 直 纯色填充">
            <a:extLst>
              <a:ext uri="{FF2B5EF4-FFF2-40B4-BE49-F238E27FC236}">
                <a16:creationId xmlns:a16="http://schemas.microsoft.com/office/drawing/2014/main" id="{1462207E-768A-8195-6CDB-BEE1CC0E9F96}"/>
              </a:ext>
            </a:extLst>
          </p:cNvPr>
          <p:cNvSpPr/>
          <p:nvPr/>
        </p:nvSpPr>
        <p:spPr>
          <a:xfrm flipH="1">
            <a:off x="1331618" y="5675319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B0ABB6F-4924-61BB-18AC-27999B6E7D3B}"/>
              </a:ext>
            </a:extLst>
          </p:cNvPr>
          <p:cNvSpPr/>
          <p:nvPr/>
        </p:nvSpPr>
        <p:spPr>
          <a:xfrm>
            <a:off x="1568383" y="52170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B3D5EF-CC6E-D0EF-94F0-0AE83A5DAED7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完成！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0B2ABA-305E-1667-4025-799555E55003}"/>
              </a:ext>
            </a:extLst>
          </p:cNvPr>
          <p:cNvSpPr txBox="1"/>
          <p:nvPr/>
        </p:nvSpPr>
        <p:spPr>
          <a:xfrm>
            <a:off x="426720" y="533477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提示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344DCE4-2B9A-160F-99C7-3C3FD210AC11}"/>
              </a:ext>
            </a:extLst>
          </p:cNvPr>
          <p:cNvSpPr txBox="1"/>
          <p:nvPr/>
        </p:nvSpPr>
        <p:spPr>
          <a:xfrm>
            <a:off x="382972" y="1132941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请在手机端按提示操作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2FA817BB-143C-56AC-0156-81E733DFB5D3}"/>
              </a:ext>
            </a:extLst>
          </p:cNvPr>
          <p:cNvSpPr/>
          <p:nvPr/>
        </p:nvSpPr>
        <p:spPr>
          <a:xfrm>
            <a:off x="1720783" y="53694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676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000">
        <p159:morph option="byChar"/>
      </p:transition>
    </mc:Choice>
    <mc:Fallback xmlns="">
      <p:transition advClick="0" advTm="1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5DBA8-6CBE-939B-D19B-5A76E6F73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C656723-D075-7A33-292D-94BFA2DDD98D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784FA7-6F87-B8CE-03F6-239AC2634790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EECBED-3AC8-052F-11CA-118AD3C73D9D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699164-C70E-6F10-B1D6-3EDCE5EC1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6D592F7-C9F5-0A27-43CF-9C0AA87C8B28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BA7A7959-A3FA-9271-6909-A256B9F2626E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116AF9A-2024-ECED-9066-56F65901CFFE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F16D90-3390-36D1-A09B-2B6BD5A1F248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完成！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FD6217-D484-4CEB-5755-ECC5D8413646}"/>
              </a:ext>
            </a:extLst>
          </p:cNvPr>
          <p:cNvSpPr txBox="1"/>
          <p:nvPr/>
        </p:nvSpPr>
        <p:spPr>
          <a:xfrm>
            <a:off x="426720" y="533477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提示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AFACFF-6997-8E50-6CA3-89D5665DB857}"/>
              </a:ext>
            </a:extLst>
          </p:cNvPr>
          <p:cNvSpPr txBox="1"/>
          <p:nvPr/>
        </p:nvSpPr>
        <p:spPr>
          <a:xfrm>
            <a:off x="382972" y="1132941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请在手机端按提示操作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341F1264-2D4D-4692-5ED5-6B08BE26DB57}"/>
              </a:ext>
            </a:extLst>
          </p:cNvPr>
          <p:cNvSpPr/>
          <p:nvPr/>
        </p:nvSpPr>
        <p:spPr>
          <a:xfrm>
            <a:off x="435706" y="5440535"/>
            <a:ext cx="2630074" cy="756612"/>
          </a:xfrm>
          <a:prstGeom prst="roundRect">
            <a:avLst>
              <a:gd name="adj" fmla="val 14549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图形 6" descr="线箭头: 直 纯色填充">
            <a:extLst>
              <a:ext uri="{FF2B5EF4-FFF2-40B4-BE49-F238E27FC236}">
                <a16:creationId xmlns:a16="http://schemas.microsoft.com/office/drawing/2014/main" id="{98E3751E-7448-EF22-F2E3-2C5E953C2F10}"/>
              </a:ext>
            </a:extLst>
          </p:cNvPr>
          <p:cNvSpPr/>
          <p:nvPr/>
        </p:nvSpPr>
        <p:spPr>
          <a:xfrm flipH="1">
            <a:off x="1404718" y="5728335"/>
            <a:ext cx="692050" cy="218476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8871F4C-1560-CB3D-CC32-AF4702879707}"/>
              </a:ext>
            </a:extLst>
          </p:cNvPr>
          <p:cNvSpPr/>
          <p:nvPr/>
        </p:nvSpPr>
        <p:spPr>
          <a:xfrm>
            <a:off x="1795185" y="5338613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415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9458A-2AF6-7FDD-FCAB-437C82D7D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94E15CD-041C-0622-8142-EB989F95A1D3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CE16C65-C6D1-BEC9-FF20-A2A59B826C1C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AD88E93-5045-9329-16A7-2C475412CBCC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1582FF-5B58-3862-3A81-8FE77DBF5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6E055C8-23F6-D177-72AF-A28E8B85DF89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DB4D0743-2153-702E-A147-4EFA493A35A4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A3699CB-BCE4-9D26-1965-CB38731E7A29}"/>
              </a:ext>
            </a:extLst>
          </p:cNvPr>
          <p:cNvSpPr/>
          <p:nvPr/>
        </p:nvSpPr>
        <p:spPr>
          <a:xfrm>
            <a:off x="177871" y="587361"/>
            <a:ext cx="3129298" cy="5801863"/>
          </a:xfrm>
          <a:prstGeom prst="roundRect">
            <a:avLst>
              <a:gd name="adj" fmla="val 705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FD26917-D1FB-8E49-6618-6B053DAC8988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798B4E9-AA42-8D15-0D31-C79CE6454767}"/>
              </a:ext>
            </a:extLst>
          </p:cNvPr>
          <p:cNvSpPr/>
          <p:nvPr/>
        </p:nvSpPr>
        <p:spPr>
          <a:xfrm>
            <a:off x="276702" y="5345441"/>
            <a:ext cx="2948082" cy="946800"/>
          </a:xfrm>
          <a:prstGeom prst="roundRect">
            <a:avLst>
              <a:gd name="adj" fmla="val 14549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图形 6" descr="线箭头: 直 纯色填充">
            <a:extLst>
              <a:ext uri="{FF2B5EF4-FFF2-40B4-BE49-F238E27FC236}">
                <a16:creationId xmlns:a16="http://schemas.microsoft.com/office/drawing/2014/main" id="{28649A22-FF33-0846-3BDC-C6D33446CB1B}"/>
              </a:ext>
            </a:extLst>
          </p:cNvPr>
          <p:cNvSpPr/>
          <p:nvPr/>
        </p:nvSpPr>
        <p:spPr>
          <a:xfrm flipH="1">
            <a:off x="1331618" y="5675319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D5982ACB-F64A-D6A4-A763-1E7BF17CD8D2}"/>
              </a:ext>
            </a:extLst>
          </p:cNvPr>
          <p:cNvSpPr/>
          <p:nvPr/>
        </p:nvSpPr>
        <p:spPr>
          <a:xfrm>
            <a:off x="1568383" y="52170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A64B8C-0325-D143-80EE-5B7209002282}"/>
              </a:ext>
            </a:extLst>
          </p:cNvPr>
          <p:cNvSpPr txBox="1"/>
          <p:nvPr/>
        </p:nvSpPr>
        <p:spPr>
          <a:xfrm>
            <a:off x="426720" y="963665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完成！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B0BC8E-EEEE-6CFB-F8F0-C063040B3A57}"/>
              </a:ext>
            </a:extLst>
          </p:cNvPr>
          <p:cNvSpPr txBox="1"/>
          <p:nvPr/>
        </p:nvSpPr>
        <p:spPr>
          <a:xfrm>
            <a:off x="426720" y="533477"/>
            <a:ext cx="2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提示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450E26E-4A22-F4AE-E12B-0AEAC74483B4}"/>
              </a:ext>
            </a:extLst>
          </p:cNvPr>
          <p:cNvSpPr txBox="1"/>
          <p:nvPr/>
        </p:nvSpPr>
        <p:spPr>
          <a:xfrm>
            <a:off x="382972" y="1132941"/>
            <a:ext cx="267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请在手机端按提示操作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1B74935-9924-4B5C-3CCE-F422358B2AB6}"/>
              </a:ext>
            </a:extLst>
          </p:cNvPr>
          <p:cNvSpPr/>
          <p:nvPr/>
        </p:nvSpPr>
        <p:spPr>
          <a:xfrm>
            <a:off x="1720783" y="53694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471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Char"/>
      </p:transition>
    </mc:Choice>
    <mc:Fallback xmlns="">
      <p:transition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09062-098C-3E43-30D5-C8AB72B8C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C087755-DB19-771F-BCE6-8726DA258DA8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417F4A-DB6B-BF53-8C0F-DA685295BC3E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9CD30DD-0078-F989-7257-10B2E3DBF218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BA8537-9569-F6D9-EA68-E0B1FE55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3A51DEED-351D-ADCE-719D-209B177161C4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698BBCB5-6199-5E1B-BDF7-2228F0C89C80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73CC425-AE78-7A07-7495-52912949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5" y="1655039"/>
            <a:ext cx="2957067" cy="295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688CB285-4BD0-B0D6-C9EF-5C9FDFCA75A8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067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1000">
        <p159:morph option="byObject"/>
      </p:transition>
    </mc:Choice>
    <mc:Fallback>
      <p:transition spd="med" advClick="0" advTm="1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A7CF4-2DDF-9777-FF41-F4B392FA8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2CC9608-F390-C21A-260D-6B2E4AD32D35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C2DF69-9927-A429-274E-193D4F5BF055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6F5DB1-B654-7508-5A9D-B4A8AEAFCEAD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9C6E46-5F88-2FB0-C531-9B5B067C6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0C0B8937-C38F-B594-D294-33B9B437E1A1}"/>
              </a:ext>
            </a:extLst>
          </p:cNvPr>
          <p:cNvSpPr/>
          <p:nvPr/>
        </p:nvSpPr>
        <p:spPr>
          <a:xfrm>
            <a:off x="501649" y="5276850"/>
            <a:ext cx="2481742" cy="796940"/>
          </a:xfrm>
          <a:prstGeom prst="roundRect">
            <a:avLst>
              <a:gd name="adj" fmla="val 30645"/>
            </a:avLst>
          </a:prstGeom>
          <a:solidFill>
            <a:srgbClr val="055DF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图形 6" descr="线箭头: 直 纯色填充">
            <a:extLst>
              <a:ext uri="{FF2B5EF4-FFF2-40B4-BE49-F238E27FC236}">
                <a16:creationId xmlns:a16="http://schemas.microsoft.com/office/drawing/2014/main" id="{BCC55F8E-CBAB-C794-F3A3-382CDB0C5A2F}"/>
              </a:ext>
            </a:extLst>
          </p:cNvPr>
          <p:cNvSpPr/>
          <p:nvPr/>
        </p:nvSpPr>
        <p:spPr>
          <a:xfrm flipH="1">
            <a:off x="1375410" y="5551819"/>
            <a:ext cx="734220" cy="247002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CEF7F8-E6CC-027D-DD81-ABC135938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5" y="1655039"/>
            <a:ext cx="2957067" cy="295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FC41E23B-AFB1-0FA2-0CA3-A5E84D8F5B0D}"/>
              </a:ext>
            </a:extLst>
          </p:cNvPr>
          <p:cNvSpPr/>
          <p:nvPr/>
        </p:nvSpPr>
        <p:spPr>
          <a:xfrm>
            <a:off x="1720783" y="536941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15A016F3-CEF6-76BC-7DC0-74A5485E8957}"/>
              </a:ext>
            </a:extLst>
          </p:cNvPr>
          <p:cNvSpPr/>
          <p:nvPr/>
        </p:nvSpPr>
        <p:spPr>
          <a:xfrm>
            <a:off x="1750626" y="5301796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2498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1136D-45C5-D1D6-BB99-ACC2EE3DD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40D7FA4-AE13-F0AC-8FCD-EC6886E42CC0}"/>
              </a:ext>
            </a:extLst>
          </p:cNvPr>
          <p:cNvSpPr txBox="1"/>
          <p:nvPr/>
        </p:nvSpPr>
        <p:spPr>
          <a:xfrm>
            <a:off x="123188" y="591948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B080E7-7414-502C-E4C4-66BE39C3D1C8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32E4508-20EF-A9CF-5041-2712E0D54014}"/>
              </a:ext>
            </a:extLst>
          </p:cNvPr>
          <p:cNvSpPr txBox="1"/>
          <p:nvPr/>
        </p:nvSpPr>
        <p:spPr>
          <a:xfrm>
            <a:off x="90214" y="117672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6951E9-0EAC-2372-08DD-AFF961790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6" y="1655040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9320E95-D17C-EE51-52CB-F62D3D50A956}"/>
              </a:ext>
            </a:extLst>
          </p:cNvPr>
          <p:cNvSpPr/>
          <p:nvPr/>
        </p:nvSpPr>
        <p:spPr>
          <a:xfrm>
            <a:off x="426720" y="520192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5DF409FE-6F0E-B679-DFE8-13A3BA07ADB9}"/>
              </a:ext>
            </a:extLst>
          </p:cNvPr>
          <p:cNvSpPr/>
          <p:nvPr/>
        </p:nvSpPr>
        <p:spPr>
          <a:xfrm flipH="1">
            <a:off x="1323395" y="551306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78E7E3A-30EE-8CF0-324A-DF89A26E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15" y="1655039"/>
            <a:ext cx="2957067" cy="295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B7F53977-9724-BCB6-7216-0D511E008830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C2A4128-DD58-0A0A-FE64-3177E26D109F}"/>
              </a:ext>
            </a:extLst>
          </p:cNvPr>
          <p:cNvSpPr txBox="1"/>
          <p:nvPr/>
        </p:nvSpPr>
        <p:spPr>
          <a:xfrm>
            <a:off x="4880610" y="3133572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系统准备中</a:t>
            </a:r>
          </a:p>
        </p:txBody>
      </p:sp>
    </p:spTree>
    <p:extLst>
      <p:ext uri="{BB962C8B-B14F-4D97-AF65-F5344CB8AC3E}">
        <p14:creationId xmlns:p14="http://schemas.microsoft.com/office/powerpoint/2010/main" val="3359167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50971-D81D-B3C4-6601-2D872694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F44EB59-CF12-9893-D84D-DC5A3A147152}"/>
              </a:ext>
            </a:extLst>
          </p:cNvPr>
          <p:cNvSpPr txBox="1"/>
          <p:nvPr/>
        </p:nvSpPr>
        <p:spPr>
          <a:xfrm>
            <a:off x="-6089951" y="605350"/>
            <a:ext cx="1973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蓝牙连接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FC9CB4-C4C2-2D2F-A335-3982116A93BC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8D1ECD-9712-1FCC-FE0F-0E5D757A3D73}"/>
              </a:ext>
            </a:extLst>
          </p:cNvPr>
          <p:cNvSpPr txBox="1"/>
          <p:nvPr/>
        </p:nvSpPr>
        <p:spPr>
          <a:xfrm>
            <a:off x="-5254245" y="1190125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下载 </a:t>
            </a:r>
            <a:r>
              <a:rPr lang="en-US" altLang="zh-CN" sz="2400" dirty="0" err="1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PBand</a:t>
            </a:r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APP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EC8339-5BD4-410D-1D45-1A82E0ACC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8524" y="1668442"/>
            <a:ext cx="2957068" cy="29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B349810-1354-B7A5-5F7C-264C9AE31371}"/>
              </a:ext>
            </a:extLst>
          </p:cNvPr>
          <p:cNvSpPr/>
          <p:nvPr/>
        </p:nvSpPr>
        <p:spPr>
          <a:xfrm>
            <a:off x="-2759966" y="5171440"/>
            <a:ext cx="2631600" cy="946800"/>
          </a:xfrm>
          <a:prstGeom prst="roundRect">
            <a:avLst>
              <a:gd name="adj" fmla="val 30645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图形 6" descr="线箭头: 直 纯色填充">
            <a:extLst>
              <a:ext uri="{FF2B5EF4-FFF2-40B4-BE49-F238E27FC236}">
                <a16:creationId xmlns:a16="http://schemas.microsoft.com/office/drawing/2014/main" id="{3C4F70E4-C088-FF0E-1FB9-66BF00D61504}"/>
              </a:ext>
            </a:extLst>
          </p:cNvPr>
          <p:cNvSpPr/>
          <p:nvPr/>
        </p:nvSpPr>
        <p:spPr>
          <a:xfrm flipH="1">
            <a:off x="-1863291" y="5482586"/>
            <a:ext cx="838250" cy="324507"/>
          </a:xfrm>
          <a:custGeom>
            <a:avLst/>
            <a:gdLst>
              <a:gd name="connsiteX0" fmla="*/ 809625 w 838199"/>
              <a:gd name="connsiteY0" fmla="*/ 133350 h 323849"/>
              <a:gd name="connsiteX1" fmla="*/ 97155 w 838199"/>
              <a:gd name="connsiteY1" fmla="*/ 133350 h 323849"/>
              <a:gd name="connsiteX2" fmla="*/ 181928 w 838199"/>
              <a:gd name="connsiteY2" fmla="*/ 48577 h 323849"/>
              <a:gd name="connsiteX3" fmla="*/ 181928 w 838199"/>
              <a:gd name="connsiteY3" fmla="*/ 8572 h 323849"/>
              <a:gd name="connsiteX4" fmla="*/ 141923 w 838199"/>
              <a:gd name="connsiteY4" fmla="*/ 8572 h 323849"/>
              <a:gd name="connsiteX5" fmla="*/ 8573 w 838199"/>
              <a:gd name="connsiteY5" fmla="*/ 141923 h 323849"/>
              <a:gd name="connsiteX6" fmla="*/ 8573 w 838199"/>
              <a:gd name="connsiteY6" fmla="*/ 181927 h 323849"/>
              <a:gd name="connsiteX7" fmla="*/ 141923 w 838199"/>
              <a:gd name="connsiteY7" fmla="*/ 315277 h 323849"/>
              <a:gd name="connsiteX8" fmla="*/ 161925 w 838199"/>
              <a:gd name="connsiteY8" fmla="*/ 323850 h 323849"/>
              <a:gd name="connsiteX9" fmla="*/ 181928 w 838199"/>
              <a:gd name="connsiteY9" fmla="*/ 315277 h 323849"/>
              <a:gd name="connsiteX10" fmla="*/ 181928 w 838199"/>
              <a:gd name="connsiteY10" fmla="*/ 275273 h 323849"/>
              <a:gd name="connsiteX11" fmla="*/ 97155 w 838199"/>
              <a:gd name="connsiteY11" fmla="*/ 190500 h 323849"/>
              <a:gd name="connsiteX12" fmla="*/ 809625 w 838199"/>
              <a:gd name="connsiteY12" fmla="*/ 190500 h 323849"/>
              <a:gd name="connsiteX13" fmla="*/ 838200 w 838199"/>
              <a:gd name="connsiteY13" fmla="*/ 161925 h 323849"/>
              <a:gd name="connsiteX14" fmla="*/ 809625 w 838199"/>
              <a:gd name="connsiteY14" fmla="*/ 133350 h 32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8199" h="323849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97B2AA5-3E71-C569-182D-11D7DFB4C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8525" y="1668441"/>
            <a:ext cx="2957067" cy="295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DADDA2B-23D5-3E19-C455-1D7D7D7A99A8}"/>
              </a:ext>
            </a:extLst>
          </p:cNvPr>
          <p:cNvSpPr txBox="1"/>
          <p:nvPr/>
        </p:nvSpPr>
        <p:spPr>
          <a:xfrm>
            <a:off x="430530" y="3081486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系统准备中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541D41-D660-0735-B65D-C49B85786B5B}"/>
              </a:ext>
            </a:extLst>
          </p:cNvPr>
          <p:cNvSpPr txBox="1"/>
          <p:nvPr/>
        </p:nvSpPr>
        <p:spPr>
          <a:xfrm>
            <a:off x="430530" y="3982879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桌面加载中</a:t>
            </a:r>
          </a:p>
        </p:txBody>
      </p:sp>
      <p:pic>
        <p:nvPicPr>
          <p:cNvPr id="8" name="图形 7" descr="复选标记 纯色填充">
            <a:extLst>
              <a:ext uri="{FF2B5EF4-FFF2-40B4-BE49-F238E27FC236}">
                <a16:creationId xmlns:a16="http://schemas.microsoft.com/office/drawing/2014/main" id="{57EE60F1-5894-6188-160E-16A5EF979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120" y="3141503"/>
            <a:ext cx="341630" cy="3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115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262E2-31F7-D9C3-FAAB-0060247CC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5ABA785-6F5E-F162-E109-1B47CDA35A18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1C56A58-B513-1759-CAA3-113DBC873EEE}"/>
              </a:ext>
            </a:extLst>
          </p:cNvPr>
          <p:cNvSpPr txBox="1"/>
          <p:nvPr/>
        </p:nvSpPr>
        <p:spPr>
          <a:xfrm>
            <a:off x="430530" y="3312319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桌面加载中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1EBEB1B-EAF5-BE3F-FA72-BBEE32C9BB90}"/>
              </a:ext>
            </a:extLst>
          </p:cNvPr>
          <p:cNvSpPr txBox="1"/>
          <p:nvPr/>
        </p:nvSpPr>
        <p:spPr>
          <a:xfrm>
            <a:off x="430530" y="2870358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系统准备中</a:t>
            </a:r>
          </a:p>
        </p:txBody>
      </p:sp>
      <p:pic>
        <p:nvPicPr>
          <p:cNvPr id="8" name="图形 7" descr="复选标记 纯色填充">
            <a:extLst>
              <a:ext uri="{FF2B5EF4-FFF2-40B4-BE49-F238E27FC236}">
                <a16:creationId xmlns:a16="http://schemas.microsoft.com/office/drawing/2014/main" id="{5B0A0287-A745-1579-3A49-50FA5D51D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170" y="2930375"/>
            <a:ext cx="341630" cy="341630"/>
          </a:xfrm>
          <a:prstGeom prst="rect">
            <a:avLst/>
          </a:prstGeom>
        </p:spPr>
      </p:pic>
      <p:pic>
        <p:nvPicPr>
          <p:cNvPr id="9" name="图形 8" descr="复选标记 纯色填充">
            <a:extLst>
              <a:ext uri="{FF2B5EF4-FFF2-40B4-BE49-F238E27FC236}">
                <a16:creationId xmlns:a16="http://schemas.microsoft.com/office/drawing/2014/main" id="{956D9A91-4FBC-B9E0-D8F5-1E8C7252E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170" y="3472668"/>
            <a:ext cx="341630" cy="3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492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1000">
        <p159:morph option="byObject"/>
      </p:transition>
    </mc:Choice>
    <mc:Fallback>
      <p:transition advClick="0" advTm="1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4CA6F-2368-FF9D-DA3F-630E69E68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DA0E225-F287-BF27-68E5-238E47331CEC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13ECA7B-A963-1C31-3077-2412F0F93877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F43B174-6A89-6694-E87C-DFD75275A20B}"/>
              </a:ext>
            </a:extLst>
          </p:cNvPr>
          <p:cNvSpPr txBox="1"/>
          <p:nvPr/>
        </p:nvSpPr>
        <p:spPr>
          <a:xfrm>
            <a:off x="430530" y="3312319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桌面加载中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E55E0ED-E16E-EED8-9BA0-AB74589EEB95}"/>
              </a:ext>
            </a:extLst>
          </p:cNvPr>
          <p:cNvSpPr txBox="1"/>
          <p:nvPr/>
        </p:nvSpPr>
        <p:spPr>
          <a:xfrm>
            <a:off x="430530" y="2870358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系统准备中</a:t>
            </a:r>
          </a:p>
        </p:txBody>
      </p:sp>
      <p:pic>
        <p:nvPicPr>
          <p:cNvPr id="8" name="图形 7" descr="复选标记 纯色填充">
            <a:extLst>
              <a:ext uri="{FF2B5EF4-FFF2-40B4-BE49-F238E27FC236}">
                <a16:creationId xmlns:a16="http://schemas.microsoft.com/office/drawing/2014/main" id="{98066E64-D11E-1C43-6B63-3ED2FC886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170" y="2930375"/>
            <a:ext cx="341630" cy="341630"/>
          </a:xfrm>
          <a:prstGeom prst="rect">
            <a:avLst/>
          </a:prstGeom>
        </p:spPr>
      </p:pic>
      <p:pic>
        <p:nvPicPr>
          <p:cNvPr id="4" name="图形 3" descr="复选标记 纯色填充">
            <a:extLst>
              <a:ext uri="{FF2B5EF4-FFF2-40B4-BE49-F238E27FC236}">
                <a16:creationId xmlns:a16="http://schemas.microsoft.com/office/drawing/2014/main" id="{F0D75C85-DF1F-2E4A-C79D-07A02949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170" y="3372336"/>
            <a:ext cx="341630" cy="34163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E1125BD-957F-D162-D397-619469499083}"/>
              </a:ext>
            </a:extLst>
          </p:cNvPr>
          <p:cNvSpPr txBox="1"/>
          <p:nvPr/>
        </p:nvSpPr>
        <p:spPr>
          <a:xfrm>
            <a:off x="222250" y="301758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E7E6F2">
                    <a:alpha val="0"/>
                  </a:srgbClr>
                </a:solidFill>
                <a:latin typeface="Product Sans" panose="020B0503030502040203" pitchFamily="34" charset="0"/>
              </a:rPr>
              <a:t>14:32</a:t>
            </a:r>
            <a:endParaRPr lang="zh-CN" altLang="en-US" sz="8000" dirty="0">
              <a:solidFill>
                <a:srgbClr val="E7E6F2">
                  <a:alpha val="0"/>
                </a:srgbClr>
              </a:solidFill>
              <a:latin typeface="Product Sans" panose="020B05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4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E51CF2-5A87-DEAB-DF7B-9C5E83F8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700402C-BA84-AAFA-D42E-CAA7A3956130}"/>
              </a:ext>
            </a:extLst>
          </p:cNvPr>
          <p:cNvSpPr txBox="1"/>
          <p:nvPr/>
        </p:nvSpPr>
        <p:spPr>
          <a:xfrm>
            <a:off x="222250" y="301758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E7E6F2">
                    <a:alpha val="0"/>
                  </a:srgbClr>
                </a:solidFill>
                <a:latin typeface="Product Sans" panose="020B0503030502040203" pitchFamily="34" charset="0"/>
              </a:rPr>
              <a:t>14:32</a:t>
            </a:r>
            <a:endParaRPr lang="zh-CN" altLang="en-US" sz="8000" dirty="0">
              <a:solidFill>
                <a:srgbClr val="E7E6F2">
                  <a:alpha val="0"/>
                </a:srgbClr>
              </a:solidFill>
              <a:latin typeface="Product Sans" panose="020B0503030502040203" pitchFamily="34" charset="0"/>
            </a:endParaRPr>
          </a:p>
        </p:txBody>
      </p:sp>
      <p:sp useBgFill="1">
        <p:nvSpPr>
          <p:cNvPr id="7" name="任意多边形: 形状 6">
            <a:extLst>
              <a:ext uri="{FF2B5EF4-FFF2-40B4-BE49-F238E27FC236}">
                <a16:creationId xmlns:a16="http://schemas.microsoft.com/office/drawing/2014/main" id="{A38BFCF5-18A0-9A1F-0DA0-B8BFC788CBDE}"/>
              </a:ext>
            </a:extLst>
          </p:cNvPr>
          <p:cNvSpPr/>
          <p:nvPr/>
        </p:nvSpPr>
        <p:spPr>
          <a:xfrm>
            <a:off x="1549400" y="2768600"/>
            <a:ext cx="1945640" cy="1371600"/>
          </a:xfrm>
          <a:custGeom>
            <a:avLst/>
            <a:gdLst>
              <a:gd name="connsiteX0" fmla="*/ 1930400 w 1945640"/>
              <a:gd name="connsiteY0" fmla="*/ 0 h 1371600"/>
              <a:gd name="connsiteX1" fmla="*/ 1600200 w 1945640"/>
              <a:gd name="connsiteY1" fmla="*/ 248920 h 1371600"/>
              <a:gd name="connsiteX2" fmla="*/ 1463040 w 1945640"/>
              <a:gd name="connsiteY2" fmla="*/ 381000 h 1371600"/>
              <a:gd name="connsiteX3" fmla="*/ 1143000 w 1945640"/>
              <a:gd name="connsiteY3" fmla="*/ 579120 h 1371600"/>
              <a:gd name="connsiteX4" fmla="*/ 767080 w 1945640"/>
              <a:gd name="connsiteY4" fmla="*/ 878840 h 1371600"/>
              <a:gd name="connsiteX5" fmla="*/ 436880 w 1945640"/>
              <a:gd name="connsiteY5" fmla="*/ 1005840 h 1371600"/>
              <a:gd name="connsiteX6" fmla="*/ 269240 w 1945640"/>
              <a:gd name="connsiteY6" fmla="*/ 1102360 h 1371600"/>
              <a:gd name="connsiteX7" fmla="*/ 0 w 1945640"/>
              <a:gd name="connsiteY7" fmla="*/ 1366520 h 1371600"/>
              <a:gd name="connsiteX8" fmla="*/ 1945640 w 1945640"/>
              <a:gd name="connsiteY8" fmla="*/ 1371600 h 1371600"/>
              <a:gd name="connsiteX9" fmla="*/ 1930400 w 1945640"/>
              <a:gd name="connsiteY9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640" h="1371600">
                <a:moveTo>
                  <a:pt x="1930400" y="0"/>
                </a:moveTo>
                <a:lnTo>
                  <a:pt x="1600200" y="248920"/>
                </a:lnTo>
                <a:lnTo>
                  <a:pt x="1463040" y="381000"/>
                </a:lnTo>
                <a:lnTo>
                  <a:pt x="1143000" y="579120"/>
                </a:lnTo>
                <a:lnTo>
                  <a:pt x="767080" y="878840"/>
                </a:lnTo>
                <a:lnTo>
                  <a:pt x="436880" y="1005840"/>
                </a:lnTo>
                <a:lnTo>
                  <a:pt x="269240" y="1102360"/>
                </a:lnTo>
                <a:lnTo>
                  <a:pt x="0" y="1366520"/>
                </a:lnTo>
                <a:lnTo>
                  <a:pt x="1945640" y="1371600"/>
                </a:lnTo>
                <a:cubicBezTo>
                  <a:pt x="1942253" y="909320"/>
                  <a:pt x="1938867" y="447040"/>
                  <a:pt x="19304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B61286E-43A4-85B5-7F98-8048FAA495EB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29F4FD5-0C49-4770-57AF-8D7BBF776C41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46006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3AD71-7198-C97F-0DDE-65885DDC1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AED03C-0E4C-B143-0DEE-E9C3E4B4AA5D}"/>
              </a:ext>
            </a:extLst>
          </p:cNvPr>
          <p:cNvSpPr txBox="1"/>
          <p:nvPr/>
        </p:nvSpPr>
        <p:spPr>
          <a:xfrm>
            <a:off x="222250" y="236988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E7E6F2"/>
                </a:solidFill>
                <a:latin typeface="Product Sans" panose="020B0503030502040203" pitchFamily="34" charset="0"/>
              </a:rPr>
              <a:t>14:32</a:t>
            </a:r>
            <a:endParaRPr lang="zh-CN" altLang="en-US" sz="8000" dirty="0">
              <a:solidFill>
                <a:srgbClr val="E7E6F2"/>
              </a:solidFill>
              <a:latin typeface="Product Sans" panose="020B0503030502040203" pitchFamily="34" charset="0"/>
            </a:endParaRPr>
          </a:p>
        </p:txBody>
      </p:sp>
      <p:sp useBgFill="1">
        <p:nvSpPr>
          <p:cNvPr id="5" name="任意多边形: 形状 4">
            <a:extLst>
              <a:ext uri="{FF2B5EF4-FFF2-40B4-BE49-F238E27FC236}">
                <a16:creationId xmlns:a16="http://schemas.microsoft.com/office/drawing/2014/main" id="{A1CCE9AE-E36E-0A91-C7D9-5A9C8F8E58B0}"/>
              </a:ext>
            </a:extLst>
          </p:cNvPr>
          <p:cNvSpPr/>
          <p:nvPr/>
        </p:nvSpPr>
        <p:spPr>
          <a:xfrm>
            <a:off x="1549400" y="2768600"/>
            <a:ext cx="1945640" cy="1371600"/>
          </a:xfrm>
          <a:custGeom>
            <a:avLst/>
            <a:gdLst>
              <a:gd name="connsiteX0" fmla="*/ 1930400 w 1945640"/>
              <a:gd name="connsiteY0" fmla="*/ 0 h 1371600"/>
              <a:gd name="connsiteX1" fmla="*/ 1600200 w 1945640"/>
              <a:gd name="connsiteY1" fmla="*/ 248920 h 1371600"/>
              <a:gd name="connsiteX2" fmla="*/ 1463040 w 1945640"/>
              <a:gd name="connsiteY2" fmla="*/ 381000 h 1371600"/>
              <a:gd name="connsiteX3" fmla="*/ 1143000 w 1945640"/>
              <a:gd name="connsiteY3" fmla="*/ 579120 h 1371600"/>
              <a:gd name="connsiteX4" fmla="*/ 767080 w 1945640"/>
              <a:gd name="connsiteY4" fmla="*/ 878840 h 1371600"/>
              <a:gd name="connsiteX5" fmla="*/ 436880 w 1945640"/>
              <a:gd name="connsiteY5" fmla="*/ 1005840 h 1371600"/>
              <a:gd name="connsiteX6" fmla="*/ 269240 w 1945640"/>
              <a:gd name="connsiteY6" fmla="*/ 1102360 h 1371600"/>
              <a:gd name="connsiteX7" fmla="*/ 0 w 1945640"/>
              <a:gd name="connsiteY7" fmla="*/ 1366520 h 1371600"/>
              <a:gd name="connsiteX8" fmla="*/ 1945640 w 1945640"/>
              <a:gd name="connsiteY8" fmla="*/ 1371600 h 1371600"/>
              <a:gd name="connsiteX9" fmla="*/ 1930400 w 1945640"/>
              <a:gd name="connsiteY9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640" h="1371600">
                <a:moveTo>
                  <a:pt x="1930400" y="0"/>
                </a:moveTo>
                <a:lnTo>
                  <a:pt x="1600200" y="248920"/>
                </a:lnTo>
                <a:lnTo>
                  <a:pt x="1463040" y="381000"/>
                </a:lnTo>
                <a:lnTo>
                  <a:pt x="1143000" y="579120"/>
                </a:lnTo>
                <a:lnTo>
                  <a:pt x="767080" y="878840"/>
                </a:lnTo>
                <a:lnTo>
                  <a:pt x="436880" y="1005840"/>
                </a:lnTo>
                <a:lnTo>
                  <a:pt x="269240" y="1102360"/>
                </a:lnTo>
                <a:lnTo>
                  <a:pt x="0" y="1366520"/>
                </a:lnTo>
                <a:lnTo>
                  <a:pt x="1945640" y="1371600"/>
                </a:lnTo>
                <a:cubicBezTo>
                  <a:pt x="1942253" y="909320"/>
                  <a:pt x="1938867" y="447040"/>
                  <a:pt x="19304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2419622-ED44-6C6E-4876-B583710D6A3D}"/>
              </a:ext>
            </a:extLst>
          </p:cNvPr>
          <p:cNvSpPr/>
          <p:nvPr/>
        </p:nvSpPr>
        <p:spPr>
          <a:xfrm>
            <a:off x="331144" y="6858910"/>
            <a:ext cx="2880000" cy="2880000"/>
          </a:xfrm>
          <a:prstGeom prst="ellipse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220EEED-5DB8-4E5C-3F92-385EA2F27FDC}"/>
              </a:ext>
            </a:extLst>
          </p:cNvPr>
          <p:cNvSpPr/>
          <p:nvPr/>
        </p:nvSpPr>
        <p:spPr>
          <a:xfrm>
            <a:off x="331144" y="10607591"/>
            <a:ext cx="1260000" cy="1260000"/>
          </a:xfrm>
          <a:prstGeom prst="ellipse">
            <a:avLst/>
          </a:prstGeom>
          <a:blipFill dpi="0" rotWithShape="1">
            <a:blip r:embed="rId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A8206D8-2B91-8E71-64C6-8FB522324CC1}"/>
              </a:ext>
            </a:extLst>
          </p:cNvPr>
          <p:cNvSpPr/>
          <p:nvPr/>
        </p:nvSpPr>
        <p:spPr>
          <a:xfrm>
            <a:off x="1951146" y="10607591"/>
            <a:ext cx="1260000" cy="1260000"/>
          </a:xfrm>
          <a:prstGeom prst="ellipse">
            <a:avLst/>
          </a:prstGeom>
          <a:blipFill dpi="0" rotWithShape="1">
            <a:blip r:embed="rId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018243B-D1F3-47F2-97D2-7DDCFECC4400}"/>
              </a:ext>
            </a:extLst>
          </p:cNvPr>
          <p:cNvSpPr/>
          <p:nvPr/>
        </p:nvSpPr>
        <p:spPr>
          <a:xfrm>
            <a:off x="222250" y="14017864"/>
            <a:ext cx="1260000" cy="1260000"/>
          </a:xfrm>
          <a:prstGeom prst="ellipse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99B6CE3-75F5-C9FF-A354-ABA64F9CBFF5}"/>
              </a:ext>
            </a:extLst>
          </p:cNvPr>
          <p:cNvSpPr/>
          <p:nvPr/>
        </p:nvSpPr>
        <p:spPr>
          <a:xfrm>
            <a:off x="1842252" y="14017864"/>
            <a:ext cx="1260000" cy="1260000"/>
          </a:xfrm>
          <a:prstGeom prst="ellipse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B00D0F0-C9D1-004A-ADE5-102877A1B291}"/>
              </a:ext>
            </a:extLst>
          </p:cNvPr>
          <p:cNvSpPr/>
          <p:nvPr/>
        </p:nvSpPr>
        <p:spPr>
          <a:xfrm>
            <a:off x="480655" y="19556818"/>
            <a:ext cx="1059020" cy="651332"/>
          </a:xfrm>
          <a:prstGeom prst="ellipse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334067A-A89B-E88A-563B-A2EAB3690ED7}"/>
              </a:ext>
            </a:extLst>
          </p:cNvPr>
          <p:cNvSpPr/>
          <p:nvPr/>
        </p:nvSpPr>
        <p:spPr>
          <a:xfrm>
            <a:off x="1842253" y="19556818"/>
            <a:ext cx="1059020" cy="651332"/>
          </a:xfrm>
          <a:prstGeom prst="ellipse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DECDE448-72DE-7B4F-1EAF-789C51315BDA}"/>
              </a:ext>
            </a:extLst>
          </p:cNvPr>
          <p:cNvSpPr/>
          <p:nvPr/>
        </p:nvSpPr>
        <p:spPr>
          <a:xfrm>
            <a:off x="480655" y="20299707"/>
            <a:ext cx="1059020" cy="651332"/>
          </a:xfrm>
          <a:prstGeom prst="ellipse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FA0F950-4B77-DEBC-A52D-2117C1D3CE1E}"/>
              </a:ext>
            </a:extLst>
          </p:cNvPr>
          <p:cNvSpPr/>
          <p:nvPr/>
        </p:nvSpPr>
        <p:spPr>
          <a:xfrm>
            <a:off x="1842253" y="20299707"/>
            <a:ext cx="1059020" cy="651332"/>
          </a:xfrm>
          <a:prstGeom prst="ellipse">
            <a:avLst/>
          </a:prstGeom>
          <a:blipFill dpi="0" rotWithShape="1">
            <a:blip r:embed="rId11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A4E484F-1D36-D6F2-041E-3C5971BDF8E3}"/>
              </a:ext>
            </a:extLst>
          </p:cNvPr>
          <p:cNvSpPr/>
          <p:nvPr/>
        </p:nvSpPr>
        <p:spPr>
          <a:xfrm>
            <a:off x="480655" y="21042597"/>
            <a:ext cx="1059020" cy="651332"/>
          </a:xfrm>
          <a:prstGeom prst="ellipse">
            <a:avLst/>
          </a:prstGeom>
          <a:blipFill dpi="0" rotWithShape="1">
            <a:blip r:embed="rId12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CB8F153-6543-8636-5696-0EDF51D76E8C}"/>
              </a:ext>
            </a:extLst>
          </p:cNvPr>
          <p:cNvSpPr/>
          <p:nvPr/>
        </p:nvSpPr>
        <p:spPr>
          <a:xfrm>
            <a:off x="1842252" y="21042597"/>
            <a:ext cx="1059020" cy="651332"/>
          </a:xfrm>
          <a:prstGeom prst="ellipse">
            <a:avLst/>
          </a:prstGeom>
          <a:blipFill dpi="0" rotWithShape="1">
            <a:blip r:embed="rId1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193AA5F4-14C0-AD30-52E4-ADD4A52D6864}"/>
              </a:ext>
            </a:extLst>
          </p:cNvPr>
          <p:cNvSpPr/>
          <p:nvPr/>
        </p:nvSpPr>
        <p:spPr>
          <a:xfrm>
            <a:off x="480655" y="21785486"/>
            <a:ext cx="1059020" cy="651332"/>
          </a:xfrm>
          <a:prstGeom prst="ellipse">
            <a:avLst/>
          </a:prstGeom>
          <a:blipFill dpi="0" rotWithShape="1">
            <a:blip r:embed="rId1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7672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D5C24-1507-D4B9-883F-34C08B9AF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8C6E276A-D20B-AC5F-1F86-53EAD1831A44}"/>
              </a:ext>
            </a:extLst>
          </p:cNvPr>
          <p:cNvSpPr/>
          <p:nvPr/>
        </p:nvSpPr>
        <p:spPr>
          <a:xfrm>
            <a:off x="306250" y="340879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3934DFC5-CD3B-C1A3-FCCA-E9C3768F6A77}"/>
              </a:ext>
            </a:extLst>
          </p:cNvPr>
          <p:cNvSpPr/>
          <p:nvPr/>
        </p:nvSpPr>
        <p:spPr>
          <a:xfrm>
            <a:off x="306250" y="340376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3985D87-C568-CFE8-4835-9FD7958FD7D2}"/>
              </a:ext>
            </a:extLst>
          </p:cNvPr>
          <p:cNvSpPr/>
          <p:nvPr/>
        </p:nvSpPr>
        <p:spPr>
          <a:xfrm>
            <a:off x="1926252" y="340376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BD7A64D-4469-28D8-5915-F77451C15C2C}"/>
              </a:ext>
            </a:extLst>
          </p:cNvPr>
          <p:cNvSpPr/>
          <p:nvPr/>
        </p:nvSpPr>
        <p:spPr>
          <a:xfrm>
            <a:off x="306250" y="484664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CD3BE8D-40AA-75CB-30C9-DFFC41F4E3D4}"/>
              </a:ext>
            </a:extLst>
          </p:cNvPr>
          <p:cNvSpPr/>
          <p:nvPr/>
        </p:nvSpPr>
        <p:spPr>
          <a:xfrm>
            <a:off x="1926252" y="4846641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E3932CB-D5CB-9EEF-4C71-FEFC87B9ECF4}"/>
              </a:ext>
            </a:extLst>
          </p:cNvPr>
          <p:cNvSpPr/>
          <p:nvPr/>
        </p:nvSpPr>
        <p:spPr>
          <a:xfrm>
            <a:off x="556184" y="6283759"/>
            <a:ext cx="1059020" cy="65133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49B03E9-7A03-96B4-8D88-38D3CAD11CF2}"/>
              </a:ext>
            </a:extLst>
          </p:cNvPr>
          <p:cNvSpPr/>
          <p:nvPr/>
        </p:nvSpPr>
        <p:spPr>
          <a:xfrm>
            <a:off x="1917782" y="6283759"/>
            <a:ext cx="1059020" cy="651332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7AE260B-1622-93D6-1795-1B1CADAF200E}"/>
              </a:ext>
            </a:extLst>
          </p:cNvPr>
          <p:cNvSpPr/>
          <p:nvPr/>
        </p:nvSpPr>
        <p:spPr>
          <a:xfrm>
            <a:off x="556184" y="7026648"/>
            <a:ext cx="1059020" cy="651332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B70F1F0-C316-4394-1A48-27FC09F8FEB1}"/>
              </a:ext>
            </a:extLst>
          </p:cNvPr>
          <p:cNvSpPr/>
          <p:nvPr/>
        </p:nvSpPr>
        <p:spPr>
          <a:xfrm>
            <a:off x="1917782" y="7026648"/>
            <a:ext cx="1059020" cy="651332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E99C6A7-21E0-D13D-E317-35A9D18DC3F7}"/>
              </a:ext>
            </a:extLst>
          </p:cNvPr>
          <p:cNvSpPr/>
          <p:nvPr/>
        </p:nvSpPr>
        <p:spPr>
          <a:xfrm>
            <a:off x="556184" y="7769538"/>
            <a:ext cx="1059020" cy="651332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EBD037F-6548-BD3A-65D8-FC69CF13B66E}"/>
              </a:ext>
            </a:extLst>
          </p:cNvPr>
          <p:cNvSpPr/>
          <p:nvPr/>
        </p:nvSpPr>
        <p:spPr>
          <a:xfrm>
            <a:off x="1917781" y="7769538"/>
            <a:ext cx="1059020" cy="651332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628EA78-F50B-46B3-A69C-6E81852224A8}"/>
              </a:ext>
            </a:extLst>
          </p:cNvPr>
          <p:cNvSpPr/>
          <p:nvPr/>
        </p:nvSpPr>
        <p:spPr>
          <a:xfrm>
            <a:off x="556184" y="8512427"/>
            <a:ext cx="1059020" cy="651332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2C652B4E-586E-E59F-824F-4E1E17B03BCA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1112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1000">
        <p159:morph option="byObject"/>
      </p:transition>
    </mc:Choice>
    <mc:Fallback>
      <p:transition advClick="0" advTm="1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F851EE-DAB4-EEA8-D7B4-3A27302E7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270414C5-F67E-85B2-6943-DB0CB99A5BD1}"/>
              </a:ext>
            </a:extLst>
          </p:cNvPr>
          <p:cNvSpPr/>
          <p:nvPr/>
        </p:nvSpPr>
        <p:spPr>
          <a:xfrm>
            <a:off x="306250" y="340879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FF510BC-FA45-4C1B-1D43-AA5A8D5645EF}"/>
              </a:ext>
            </a:extLst>
          </p:cNvPr>
          <p:cNvSpPr/>
          <p:nvPr/>
        </p:nvSpPr>
        <p:spPr>
          <a:xfrm>
            <a:off x="306250" y="340376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7CEDAD8-6063-83C1-9986-E12BBA34DA37}"/>
              </a:ext>
            </a:extLst>
          </p:cNvPr>
          <p:cNvSpPr/>
          <p:nvPr/>
        </p:nvSpPr>
        <p:spPr>
          <a:xfrm>
            <a:off x="1926252" y="340376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0E3D15C-D77B-F980-001C-149C896FFB50}"/>
              </a:ext>
            </a:extLst>
          </p:cNvPr>
          <p:cNvSpPr/>
          <p:nvPr/>
        </p:nvSpPr>
        <p:spPr>
          <a:xfrm>
            <a:off x="306250" y="484664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C66DFD9-BAA4-3E7D-5F29-31A157E324FD}"/>
              </a:ext>
            </a:extLst>
          </p:cNvPr>
          <p:cNvSpPr/>
          <p:nvPr/>
        </p:nvSpPr>
        <p:spPr>
          <a:xfrm>
            <a:off x="1926252" y="4846641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677C351-E4FF-6B8C-37C9-C6CAE08CDE0D}"/>
              </a:ext>
            </a:extLst>
          </p:cNvPr>
          <p:cNvSpPr/>
          <p:nvPr/>
        </p:nvSpPr>
        <p:spPr>
          <a:xfrm>
            <a:off x="556184" y="6283759"/>
            <a:ext cx="1059020" cy="65133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37F99DD-87A5-1A27-A990-8B4472DB6A81}"/>
              </a:ext>
            </a:extLst>
          </p:cNvPr>
          <p:cNvSpPr/>
          <p:nvPr/>
        </p:nvSpPr>
        <p:spPr>
          <a:xfrm>
            <a:off x="1917782" y="6283759"/>
            <a:ext cx="1059020" cy="651332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D531453-D181-8D84-0256-B705F5B4DE7C}"/>
              </a:ext>
            </a:extLst>
          </p:cNvPr>
          <p:cNvSpPr/>
          <p:nvPr/>
        </p:nvSpPr>
        <p:spPr>
          <a:xfrm>
            <a:off x="556184" y="7026648"/>
            <a:ext cx="1059020" cy="651332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A1365D5-2FA8-5737-C434-9E9A69DF78FA}"/>
              </a:ext>
            </a:extLst>
          </p:cNvPr>
          <p:cNvSpPr/>
          <p:nvPr/>
        </p:nvSpPr>
        <p:spPr>
          <a:xfrm>
            <a:off x="1917782" y="7026648"/>
            <a:ext cx="1059020" cy="651332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665BC45-97BD-42EE-AE46-CAE630B7D5B0}"/>
              </a:ext>
            </a:extLst>
          </p:cNvPr>
          <p:cNvSpPr/>
          <p:nvPr/>
        </p:nvSpPr>
        <p:spPr>
          <a:xfrm>
            <a:off x="556184" y="7769538"/>
            <a:ext cx="1059020" cy="651332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70B0B77-6334-9934-F90A-A949FC71BD5B}"/>
              </a:ext>
            </a:extLst>
          </p:cNvPr>
          <p:cNvSpPr/>
          <p:nvPr/>
        </p:nvSpPr>
        <p:spPr>
          <a:xfrm>
            <a:off x="1917781" y="7769538"/>
            <a:ext cx="1059020" cy="651332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852C1FD-C1D3-602B-38DC-47F30D6F0297}"/>
              </a:ext>
            </a:extLst>
          </p:cNvPr>
          <p:cNvSpPr/>
          <p:nvPr/>
        </p:nvSpPr>
        <p:spPr>
          <a:xfrm>
            <a:off x="556184" y="8512427"/>
            <a:ext cx="1059020" cy="651332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1D844EE-0B3A-73A4-5741-9A1AAB10485A}"/>
              </a:ext>
            </a:extLst>
          </p:cNvPr>
          <p:cNvSpPr/>
          <p:nvPr/>
        </p:nvSpPr>
        <p:spPr>
          <a:xfrm>
            <a:off x="1727291" y="5301796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47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41FADD-EBC5-5388-5FB7-71637B04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CBEC3AEA-71D6-6C07-C639-DB29CCFE186A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A42641C4-CE63-1364-4FBD-0AC7A96F3DF6}"/>
              </a:ext>
            </a:extLst>
          </p:cNvPr>
          <p:cNvSpPr/>
          <p:nvPr/>
        </p:nvSpPr>
        <p:spPr>
          <a:xfrm>
            <a:off x="306250" y="117872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97C27A4-68F6-2B09-7B87-39A8DB49BB17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4A4F3DF-E37C-4C24-F16D-4623277A60BB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3BA30477-BAA3-4C98-2CA0-16BC7126B5A0}"/>
              </a:ext>
            </a:extLst>
          </p:cNvPr>
          <p:cNvSpPr/>
          <p:nvPr/>
        </p:nvSpPr>
        <p:spPr>
          <a:xfrm>
            <a:off x="1926252" y="2621601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F6FF4EC-CF71-0765-C03E-764CC139DDEA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6955D5D8-86B3-DAE8-3520-4F98FBCA7EC8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AC139349-DB70-042A-91F6-0B569813EBAD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9DB3795-A238-32FF-C996-97D0843D313E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D876E574-B04A-B889-B4E5-12FD1C3FF249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ED1AF16F-304D-F6A9-C440-780F08D00332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51B35C0F-A0C9-E46D-C07A-D3990B713955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0E024CE6-6FC9-893C-7130-1306FEBC5B90}"/>
              </a:ext>
            </a:extLst>
          </p:cNvPr>
          <p:cNvSpPr/>
          <p:nvPr/>
        </p:nvSpPr>
        <p:spPr>
          <a:xfrm>
            <a:off x="1547168" y="2897702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2321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1000">
        <p159:morph option="byObject"/>
      </p:transition>
    </mc:Choice>
    <mc:Fallback>
      <p:transition spd="med" advClick="0" advTm="1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724194-EF00-A11F-0B73-9C6BADBC3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382AFE38-D5B0-C297-F866-64BC69C37A86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BD6C8C51-CDED-F7E5-A390-2CE85C0FCE43}"/>
              </a:ext>
            </a:extLst>
          </p:cNvPr>
          <p:cNvSpPr/>
          <p:nvPr/>
        </p:nvSpPr>
        <p:spPr>
          <a:xfrm>
            <a:off x="306250" y="117872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2380B1C-7DF3-627E-1194-893425E7F79E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6214A0A-2B0E-3C62-75FB-06EE59F77719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4E9546C2-94AB-D3F2-90F1-F6A05472E177}"/>
              </a:ext>
            </a:extLst>
          </p:cNvPr>
          <p:cNvSpPr/>
          <p:nvPr/>
        </p:nvSpPr>
        <p:spPr>
          <a:xfrm>
            <a:off x="1926252" y="2621601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98B0B8E4-B9FE-9896-F499-AB582088FAB3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0526D319-C2BA-61ED-0B5C-396C4076F8C3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9BC7C44E-07EF-D871-AB71-447E8BDDE496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35A830AB-7C36-D55C-F9A2-C148CD62516D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FC98B7C0-D502-4727-7D0C-E404C39E84EB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246CDA8F-5DD1-9B4D-792E-8B2C6E3C6B0A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03DEC440-5B4E-FE85-9F03-649587A6F3E9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C4C033EC-9FB3-737E-F32F-FB41AE841ADE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5C05A1C1-B25B-C6BA-88AF-AC62C3AC0B65}"/>
              </a:ext>
            </a:extLst>
          </p:cNvPr>
          <p:cNvSpPr/>
          <p:nvPr/>
        </p:nvSpPr>
        <p:spPr>
          <a:xfrm>
            <a:off x="309316" y="1409483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8438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87169B-CD64-5BE6-AB4E-15C0411DB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2DB4C094-BB1B-47F6-18EE-F7AAD9C5F539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E0D30C4-C5CB-6581-834B-D8054BBD9EB4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519AE0B6-68EE-BE47-4BD9-004CB65CB1FA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2A368E90-5B97-A5F0-0184-331885B668E2}"/>
              </a:ext>
            </a:extLst>
          </p:cNvPr>
          <p:cNvSpPr/>
          <p:nvPr/>
        </p:nvSpPr>
        <p:spPr>
          <a:xfrm>
            <a:off x="1926252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9537BFB-50C4-2093-DD96-5496C2DDD55E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04E24D53-F9D7-ED9E-E326-B7A750CB67F4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553E498-65CA-B193-EC94-820B0D6129E1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858EBD8F-5CAE-0F7D-7784-B033EFB23586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96419ED-C9C8-0C95-6768-1C64AFFBAB41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2A985562-72D2-1778-8E41-C2496AAE606A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ADC37846-2C63-E009-0BE2-4B5A86E0D203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5DEF66C1-9A9D-2453-B70D-088C50202317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6E23EF-A8A6-82E2-521C-6EFBC8558D7A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" name="矩形: 圆角 3">
            <a:extLst>
              <a:ext uri="{FF2B5EF4-FFF2-40B4-BE49-F238E27FC236}">
                <a16:creationId xmlns:a16="http://schemas.microsoft.com/office/drawing/2014/main" id="{7D284D85-A283-E798-C9FC-61F3592D95A1}"/>
              </a:ext>
            </a:extLst>
          </p:cNvPr>
          <p:cNvSpPr/>
          <p:nvPr/>
        </p:nvSpPr>
        <p:spPr>
          <a:xfrm>
            <a:off x="396250" y="1262957"/>
            <a:ext cx="1080000" cy="1080000"/>
          </a:xfrm>
          <a:prstGeom prst="roundRect">
            <a:avLst>
              <a:gd name="adj" fmla="val 477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37D68F0E-F5E1-84C6-EC34-F89A8EBEB6CC}"/>
              </a:ext>
            </a:extLst>
          </p:cNvPr>
          <p:cNvSpPr/>
          <p:nvPr/>
        </p:nvSpPr>
        <p:spPr>
          <a:xfrm>
            <a:off x="396250" y="1274483"/>
            <a:ext cx="1080000" cy="108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19B8A048-BC4B-66C3-FF11-AB55FC267762}"/>
              </a:ext>
            </a:extLst>
          </p:cNvPr>
          <p:cNvSpPr/>
          <p:nvPr/>
        </p:nvSpPr>
        <p:spPr>
          <a:xfrm>
            <a:off x="309316" y="1409483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B235942-39CA-9E2C-1B06-61F1ACF1736C}"/>
              </a:ext>
            </a:extLst>
          </p:cNvPr>
          <p:cNvSpPr txBox="1"/>
          <p:nvPr/>
        </p:nvSpPr>
        <p:spPr>
          <a:xfrm>
            <a:off x="519244" y="1425508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alpha val="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1400" dirty="0">
              <a:solidFill>
                <a:schemeClr val="bg1">
                  <a:alpha val="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8148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A33E7-4041-BC11-F50F-62F4CF49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AC49AA10-ECBC-926B-E7E2-BBF5A33BDD1F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D0113C0-E23C-DAC9-DCF6-8C4B224E1A65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1B33DA3E-94C5-FFB4-0405-84A00DDE400F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259E7120-7340-5D00-D6F6-15595408E67F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11E4E16-F47E-C12A-CCDE-4EE7D6BA90A1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81C0B35B-2F42-39AD-488C-781326BEE9FD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D77D8E6E-A31E-5A20-224B-BD032AC2C639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872913C-9C55-2942-1C9D-3081DF472F1A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92AA567D-4788-5591-424F-BEED83527445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2584C449-90B1-E25D-91AD-9B2A68DE7882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5D57C753-223F-E09F-5A43-E21813CFF7F8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EB8DE771-62D5-6164-C9BD-CC88939CDC82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C39793BC-1ACC-C027-2648-941032AB508C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F72C73E-476B-67CA-BDB2-0F64626276A6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DC74438B-94F8-6427-3BC1-1611DA191387}"/>
              </a:ext>
            </a:extLst>
          </p:cNvPr>
          <p:cNvSpPr/>
          <p:nvPr/>
        </p:nvSpPr>
        <p:spPr>
          <a:xfrm>
            <a:off x="0" y="21559"/>
            <a:ext cx="3492500" cy="6630559"/>
          </a:xfrm>
          <a:prstGeom prst="roundRect">
            <a:avLst>
              <a:gd name="adj" fmla="val 1649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9A030CB3-1F00-533D-C24F-B329C78E53D6}"/>
              </a:ext>
            </a:extLst>
          </p:cNvPr>
          <p:cNvSpPr/>
          <p:nvPr/>
        </p:nvSpPr>
        <p:spPr>
          <a:xfrm>
            <a:off x="666250" y="2259800"/>
            <a:ext cx="2160000" cy="21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50D75C-D0C1-DFEA-D36A-BB504D6BA22F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82566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3FF322-1E19-B27A-7898-90C533FA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2F323A65-84C3-3F83-C9A4-A6F93F1CA1ED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09F36B6-A85C-7308-D9C1-451F3A7B0BFE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9E7A889-D97D-FFC7-8750-D22ADBF07511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E7AC4F57-47A1-02A4-35A7-1E427DD83369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43105210-88B8-1DA0-1814-3F8938F114D0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565B43B7-C9E5-5CCD-8D89-84CA315145EB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88764D4-0545-188A-7B7C-657BB6FA6277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9B70FF19-5C26-AC97-A00A-2ADF38043A79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9C5C9A75-2F37-3DE1-027B-2DA402BA9FAD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3E894D39-EC89-C0BA-401E-3BE0E50FE120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8A84D5D7-62C0-51CB-3D40-C4A31A96A5FD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6EAAA568-84B6-DB82-D627-BF17979C9610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471EA165-5832-51EF-AD85-5A78D03221C4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F6C87BA-793B-B9D3-FF53-D811F87D50C0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2118219-C542-8403-F61E-DB5B7E246117}"/>
              </a:ext>
            </a:extLst>
          </p:cNvPr>
          <p:cNvSpPr/>
          <p:nvPr/>
        </p:nvSpPr>
        <p:spPr>
          <a:xfrm>
            <a:off x="0" y="21559"/>
            <a:ext cx="3492500" cy="6630559"/>
          </a:xfrm>
          <a:prstGeom prst="roundRect">
            <a:avLst>
              <a:gd name="adj" fmla="val 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4CC92E2-FF9B-946B-9A1F-F47DB82E027A}"/>
              </a:ext>
            </a:extLst>
          </p:cNvPr>
          <p:cNvSpPr/>
          <p:nvPr/>
        </p:nvSpPr>
        <p:spPr>
          <a:xfrm>
            <a:off x="666250" y="2259800"/>
            <a:ext cx="2160000" cy="21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0FC2FD-3A87-6E90-9B21-23CD40732CDE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7746CD-86C5-B878-996A-D1BFC9C4883B}"/>
              </a:ext>
            </a:extLst>
          </p:cNvPr>
          <p:cNvSpPr txBox="1"/>
          <p:nvPr/>
        </p:nvSpPr>
        <p:spPr>
          <a:xfrm>
            <a:off x="-509670" y="7146176"/>
            <a:ext cx="459399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00" dirty="0">
                <a:solidFill>
                  <a:schemeClr val="bg1"/>
                </a:solidFill>
                <a:latin typeface="Product Sans" panose="020B0503030502040203" pitchFamily="34" charset="0"/>
              </a:rPr>
              <a:t>87</a:t>
            </a:r>
            <a:endParaRPr lang="zh-CN" altLang="en-US" sz="23900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8A8A644-BA79-AE12-E8E7-F8C7FF43F337}"/>
              </a:ext>
            </a:extLst>
          </p:cNvPr>
          <p:cNvGrpSpPr/>
          <p:nvPr/>
        </p:nvGrpSpPr>
        <p:grpSpPr>
          <a:xfrm>
            <a:off x="416442" y="10141733"/>
            <a:ext cx="2741766" cy="2035614"/>
            <a:chOff x="367315" y="4233312"/>
            <a:chExt cx="2741766" cy="2035614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B3EB1B84-94AD-D1C3-96D5-43E3F71863C3}"/>
                </a:ext>
              </a:extLst>
            </p:cNvPr>
            <p:cNvSpPr/>
            <p:nvPr/>
          </p:nvSpPr>
          <p:spPr>
            <a:xfrm>
              <a:off x="367315" y="4233312"/>
              <a:ext cx="2741766" cy="2035614"/>
            </a:xfrm>
            <a:prstGeom prst="roundRect">
              <a:avLst>
                <a:gd name="adj" fmla="val 9358"/>
              </a:avLst>
            </a:prstGeom>
            <a:solidFill>
              <a:schemeClr val="tx1"/>
            </a:solidFill>
            <a:ln>
              <a:noFill/>
            </a:ln>
            <a:effectLst>
              <a:outerShdw blurRad="1041400" dist="38100" algn="t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41EFD25-DF5E-A423-B948-E87924806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r="38055"/>
            <a:stretch/>
          </p:blipFill>
          <p:spPr>
            <a:xfrm>
              <a:off x="370491" y="4569575"/>
              <a:ext cx="1578324" cy="152781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6CD3C409-753A-C2CC-188A-A04ECD50E18D}"/>
              </a:ext>
            </a:extLst>
          </p:cNvPr>
          <p:cNvSpPr txBox="1"/>
          <p:nvPr/>
        </p:nvSpPr>
        <p:spPr>
          <a:xfrm>
            <a:off x="416442" y="9410428"/>
            <a:ext cx="266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最高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118</a:t>
            </a:r>
          </a:p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最低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67</a:t>
            </a:r>
            <a:endParaRPr lang="zh-CN" altLang="en-US" dirty="0">
              <a:solidFill>
                <a:schemeClr val="bg1"/>
              </a:solidFill>
              <a:latin typeface="Bahnschrift SemiBold" panose="020B0502040204020203" pitchFamily="34" charset="0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2759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E75069-8FC2-71BE-0049-A08C23FA0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6CE1D698-2CA2-B4FE-F672-C5798DD48BFF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E988D73-27AB-DA13-E2C2-B4E055C63E34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700C1067-AF39-6463-0886-D20DDEF83028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CEA20E5E-DA29-A06C-3C36-489ABBB2446D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D55299C3-DA2D-791C-A503-2F48876D5EC4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DF218966-82E3-2E48-0C2B-22B428722D7A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58B33BA8-6CF1-F6EB-F698-0278DB10777B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6C1E41E-F8EC-5FCF-1A52-9D932A7F702F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42B182E-8499-9E50-FE90-129F7E252970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0C94AC3-0503-5A8B-894E-9804C1FB069E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0EA65AD1-AB38-2E04-904A-C18281D9DA00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ECCC63AC-5400-6279-5A6F-250D19EA5644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42AC13B8-30F5-4DC3-4058-CDDBD1CCB15F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03DA6A-2833-A32F-AE26-B81E180C123E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807F42-257E-4895-1406-7CF90777442A}"/>
              </a:ext>
            </a:extLst>
          </p:cNvPr>
          <p:cNvSpPr/>
          <p:nvPr/>
        </p:nvSpPr>
        <p:spPr>
          <a:xfrm>
            <a:off x="0" y="1"/>
            <a:ext cx="3492500" cy="6652118"/>
          </a:xfrm>
          <a:prstGeom prst="roundRect">
            <a:avLst>
              <a:gd name="adj" fmla="val 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30B9D24B-E78E-55B1-D652-87A53BE9267F}"/>
              </a:ext>
            </a:extLst>
          </p:cNvPr>
          <p:cNvSpPr/>
          <p:nvPr/>
        </p:nvSpPr>
        <p:spPr>
          <a:xfrm>
            <a:off x="1379498" y="583346"/>
            <a:ext cx="720000" cy="72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CFBAE8A-54F7-BDAE-7753-E7E0F7F971DC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D5C5F1-19A4-FB74-2C1D-EE44CDF2D8BA}"/>
              </a:ext>
            </a:extLst>
          </p:cNvPr>
          <p:cNvSpPr txBox="1"/>
          <p:nvPr/>
        </p:nvSpPr>
        <p:spPr>
          <a:xfrm>
            <a:off x="709498" y="1237755"/>
            <a:ext cx="2057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Product Sans" panose="020B0503030502040203" pitchFamily="34" charset="0"/>
              </a:rPr>
              <a:t>87</a:t>
            </a:r>
            <a:endParaRPr lang="zh-CN" altLang="en-US" sz="13800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4B7715B-4F24-120B-FEAF-5528663A44EF}"/>
              </a:ext>
            </a:extLst>
          </p:cNvPr>
          <p:cNvGrpSpPr/>
          <p:nvPr/>
        </p:nvGrpSpPr>
        <p:grpSpPr>
          <a:xfrm>
            <a:off x="367315" y="4233312"/>
            <a:ext cx="2741766" cy="2035614"/>
            <a:chOff x="367315" y="4233312"/>
            <a:chExt cx="2741766" cy="203561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8925A4C2-4B8F-831E-2049-0BC8D967FA7B}"/>
                </a:ext>
              </a:extLst>
            </p:cNvPr>
            <p:cNvSpPr/>
            <p:nvPr/>
          </p:nvSpPr>
          <p:spPr>
            <a:xfrm>
              <a:off x="367315" y="4233312"/>
              <a:ext cx="2741766" cy="2035614"/>
            </a:xfrm>
            <a:prstGeom prst="roundRect">
              <a:avLst>
                <a:gd name="adj" fmla="val 9358"/>
              </a:avLst>
            </a:prstGeom>
            <a:solidFill>
              <a:schemeClr val="tx1"/>
            </a:solidFill>
            <a:ln>
              <a:noFill/>
            </a:ln>
            <a:effectLst>
              <a:outerShdw blurRad="1041400" dist="38100" algn="t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FE6B60C-864B-8396-A778-9A259943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r="38055"/>
            <a:stretch/>
          </p:blipFill>
          <p:spPr>
            <a:xfrm>
              <a:off x="370491" y="4569575"/>
              <a:ext cx="1578324" cy="152781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549657D2-BEA2-57A1-23A1-6F063802E0B5}"/>
              </a:ext>
            </a:extLst>
          </p:cNvPr>
          <p:cNvSpPr txBox="1"/>
          <p:nvPr/>
        </p:nvSpPr>
        <p:spPr>
          <a:xfrm>
            <a:off x="367315" y="3502007"/>
            <a:ext cx="266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最高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118</a:t>
            </a:r>
          </a:p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最低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67</a:t>
            </a:r>
            <a:endParaRPr lang="zh-CN" altLang="en-US" dirty="0">
              <a:solidFill>
                <a:schemeClr val="bg1"/>
              </a:solidFill>
              <a:latin typeface="Bahnschrift SemiBold" panose="020B0502040204020203" pitchFamily="34" charset="0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06364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1000">
        <p159:morph option="byWord"/>
      </p:transition>
    </mc:Choice>
    <mc:Fallback>
      <p:transition advClick="0" advTm="1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9F54B-A55B-C258-30E8-F118582C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1898322D-5A6E-97C2-1F81-9317FC69BCEB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C7438D44-0842-EE9B-112D-431F30DBA9E0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7DFE04E-7611-1D02-A071-DC9DC468328B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484C4682-E0E0-9047-0E7F-7A8C29BB64B3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82DC04C8-02C4-661D-824F-4CF761141F3F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28D235CE-0E77-D5F6-4D0C-CC724E6AF8D4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A558778E-94A2-4F75-44A3-98C35AD7F3AE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6ACEE04-1124-2D38-56E5-A6BBB7E5C944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88E651B-8B5D-8201-7784-49157D527AA8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664586EA-2C23-0706-C13C-C3DF24E0258C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582C092E-C805-77E9-48D0-DB7A061E2374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10FE9207-FDC9-2ACD-FA52-DECAE5F16630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B21AA713-8722-2BA0-C129-A3B600DB47FF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9587FC8-8CEC-ACD7-741B-4D4C93E4002C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EA1DB27-591A-CB8A-3420-82A7B207D7D4}"/>
              </a:ext>
            </a:extLst>
          </p:cNvPr>
          <p:cNvSpPr/>
          <p:nvPr/>
        </p:nvSpPr>
        <p:spPr>
          <a:xfrm>
            <a:off x="0" y="1"/>
            <a:ext cx="3492500" cy="6652118"/>
          </a:xfrm>
          <a:prstGeom prst="roundRect">
            <a:avLst>
              <a:gd name="adj" fmla="val 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2ED92448-46F1-E9B0-B153-32161F387036}"/>
              </a:ext>
            </a:extLst>
          </p:cNvPr>
          <p:cNvSpPr/>
          <p:nvPr/>
        </p:nvSpPr>
        <p:spPr>
          <a:xfrm>
            <a:off x="1379498" y="583346"/>
            <a:ext cx="720000" cy="72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48EE51A-B0B6-8A9C-D518-0C9DABFE9611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6966FD2-53F4-3A9C-2728-C6678D93C487}"/>
              </a:ext>
            </a:extLst>
          </p:cNvPr>
          <p:cNvSpPr txBox="1"/>
          <p:nvPr/>
        </p:nvSpPr>
        <p:spPr>
          <a:xfrm>
            <a:off x="107084" y="1237755"/>
            <a:ext cx="32622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Product Sans" panose="020B0503030502040203" pitchFamily="34" charset="0"/>
              </a:rPr>
              <a:t>85</a:t>
            </a:r>
            <a:endParaRPr lang="zh-CN" altLang="en-US" sz="13800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18D5305-1CDE-F85E-EB30-6A407C8AB373}"/>
              </a:ext>
            </a:extLst>
          </p:cNvPr>
          <p:cNvGrpSpPr/>
          <p:nvPr/>
        </p:nvGrpSpPr>
        <p:grpSpPr>
          <a:xfrm>
            <a:off x="367315" y="4233312"/>
            <a:ext cx="2741766" cy="2035614"/>
            <a:chOff x="367315" y="4233312"/>
            <a:chExt cx="2741766" cy="203561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621EBF28-704E-EB0E-A097-3908330C5AE6}"/>
                </a:ext>
              </a:extLst>
            </p:cNvPr>
            <p:cNvSpPr/>
            <p:nvPr/>
          </p:nvSpPr>
          <p:spPr>
            <a:xfrm>
              <a:off x="367315" y="4233312"/>
              <a:ext cx="2741766" cy="2035614"/>
            </a:xfrm>
            <a:prstGeom prst="roundRect">
              <a:avLst>
                <a:gd name="adj" fmla="val 9358"/>
              </a:avLst>
            </a:prstGeom>
            <a:solidFill>
              <a:schemeClr val="tx1"/>
            </a:solidFill>
            <a:ln>
              <a:noFill/>
            </a:ln>
            <a:effectLst>
              <a:outerShdw blurRad="1041400" dist="38100" algn="t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A9D0AEC-7548-523C-D749-BD49EDC07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r="38055"/>
            <a:stretch/>
          </p:blipFill>
          <p:spPr>
            <a:xfrm>
              <a:off x="370491" y="4569575"/>
              <a:ext cx="1578324" cy="152781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308DD95-0BAA-323C-C1A6-98AC8C77E039}"/>
              </a:ext>
            </a:extLst>
          </p:cNvPr>
          <p:cNvSpPr txBox="1"/>
          <p:nvPr/>
        </p:nvSpPr>
        <p:spPr>
          <a:xfrm>
            <a:off x="367315" y="3502007"/>
            <a:ext cx="266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最高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118</a:t>
            </a:r>
          </a:p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最低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67</a:t>
            </a:r>
            <a:endParaRPr lang="zh-CN" altLang="en-US" dirty="0">
              <a:solidFill>
                <a:schemeClr val="bg1"/>
              </a:solidFill>
              <a:latin typeface="Bahnschrift SemiBold" panose="020B0502040204020203" pitchFamily="34" charset="0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638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E5F1A-6387-6511-E50E-A8AACB514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CF314EBC-90A4-AAFA-CC66-145860ADD593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45F6BD57-C5D5-4D73-9231-945D5982E6EC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37D46847-4757-8F29-4F6B-0E3CF17DF89A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3D9E6F80-6AA4-2857-D93F-D8970129EA24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F5EEB55-2479-559C-CE44-858A73240E4D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4743C42-F941-23A3-875C-D95674F54D84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07849F1-CDEF-17ED-E6FC-1F99027A8ACD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B1AA647-EEFA-720F-41FD-1B6EFAE7F6D2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11E2828-67F2-C5AC-DE69-22BBE19E4126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E2931E9B-0399-6AD0-C9B7-A5FD201036DB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488CE25-2574-3D6E-DB6B-8DB37EB29D08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6C117F3-9608-485E-9E0A-B602FBE7256E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524E1AB8-5D59-EE87-823B-B2DFEAFF7B07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EA47401-F53A-8B0C-8B30-58716E665022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12B06E5-DA05-F274-AA88-743A33BFE837}"/>
              </a:ext>
            </a:extLst>
          </p:cNvPr>
          <p:cNvSpPr/>
          <p:nvPr/>
        </p:nvSpPr>
        <p:spPr>
          <a:xfrm>
            <a:off x="0" y="1"/>
            <a:ext cx="3492500" cy="6652118"/>
          </a:xfrm>
          <a:prstGeom prst="roundRect">
            <a:avLst>
              <a:gd name="adj" fmla="val 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2EF7175-88A4-642C-67FF-64F5BA56C13C}"/>
              </a:ext>
            </a:extLst>
          </p:cNvPr>
          <p:cNvSpPr/>
          <p:nvPr/>
        </p:nvSpPr>
        <p:spPr>
          <a:xfrm>
            <a:off x="1379498" y="583346"/>
            <a:ext cx="720000" cy="72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9C1F5B-688A-873B-34EA-A368E9CDA5E8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1B66D7-1318-C66F-60A8-5B76E149B46B}"/>
              </a:ext>
            </a:extLst>
          </p:cNvPr>
          <p:cNvSpPr txBox="1"/>
          <p:nvPr/>
        </p:nvSpPr>
        <p:spPr>
          <a:xfrm>
            <a:off x="107084" y="1237755"/>
            <a:ext cx="32622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Product Sans" panose="020B0503030502040203" pitchFamily="34" charset="0"/>
              </a:rPr>
              <a:t>85</a:t>
            </a:r>
            <a:endParaRPr lang="zh-CN" altLang="en-US" sz="13800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B7E552B-1DEA-A102-8F3F-17C4C8161F30}"/>
              </a:ext>
            </a:extLst>
          </p:cNvPr>
          <p:cNvGrpSpPr/>
          <p:nvPr/>
        </p:nvGrpSpPr>
        <p:grpSpPr>
          <a:xfrm>
            <a:off x="367315" y="4233312"/>
            <a:ext cx="2741766" cy="2035614"/>
            <a:chOff x="367315" y="4233312"/>
            <a:chExt cx="2741766" cy="203561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E151259B-C3A3-E8D2-2052-70C8A0E9BEB0}"/>
                </a:ext>
              </a:extLst>
            </p:cNvPr>
            <p:cNvSpPr/>
            <p:nvPr/>
          </p:nvSpPr>
          <p:spPr>
            <a:xfrm>
              <a:off x="367315" y="4233312"/>
              <a:ext cx="2741766" cy="2035614"/>
            </a:xfrm>
            <a:prstGeom prst="roundRect">
              <a:avLst>
                <a:gd name="adj" fmla="val 9358"/>
              </a:avLst>
            </a:prstGeom>
            <a:solidFill>
              <a:schemeClr val="tx1"/>
            </a:solidFill>
            <a:ln>
              <a:noFill/>
            </a:ln>
            <a:effectLst>
              <a:outerShdw blurRad="1041400" dist="38100" algn="t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05638DE-B2CD-1BA3-779B-88E9581D8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r="38055"/>
            <a:stretch/>
          </p:blipFill>
          <p:spPr>
            <a:xfrm>
              <a:off x="370491" y="4569575"/>
              <a:ext cx="1578324" cy="152781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8F58386-D7B1-BF21-E5DA-092755387406}"/>
              </a:ext>
            </a:extLst>
          </p:cNvPr>
          <p:cNvSpPr txBox="1"/>
          <p:nvPr/>
        </p:nvSpPr>
        <p:spPr>
          <a:xfrm>
            <a:off x="367315" y="3502007"/>
            <a:ext cx="266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最高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118</a:t>
            </a:r>
          </a:p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最低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67</a:t>
            </a:r>
            <a:endParaRPr lang="zh-CN" altLang="en-US" dirty="0">
              <a:solidFill>
                <a:schemeClr val="bg1"/>
              </a:solidFill>
              <a:latin typeface="Bahnschrift SemiBold" panose="020B0502040204020203" pitchFamily="34" charset="0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155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440A4-5887-55F8-5A03-9AE2D77F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5BF76E45-9081-9F0A-B6F2-CC44F2B0C33B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D6B87225-AE50-C1EA-0AF3-3F0F80CD42D8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8CAF795-3B30-B7B9-2C62-A59D0E94D34D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EF9D3677-FB1C-B044-674F-28C231DD4DAD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E371ABBC-8456-934E-90ED-BE0BF76A293A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6DB7DF4F-4DE1-6604-1D85-2728B6D1BE68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0E678F9-3605-8536-B1C9-E9CE1C710FDE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A4E84710-1A3E-BE12-7960-184080A4B9F3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F855E3F-E11E-5F11-7884-88A96A652A2D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2099F573-DDDA-CC4C-41B7-CEE4F4377CB3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E38E8AF-92CC-086A-6DC3-D913E4B4FB8D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768C219-61E3-2110-4F68-06436C28B36A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792A18EC-63CE-8522-8EBF-2821E4C0901F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EB1391E-5A15-BE58-578B-C40F4F89CB46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28D03DE-5866-0299-3B05-8F1F1B3F8533}"/>
              </a:ext>
            </a:extLst>
          </p:cNvPr>
          <p:cNvSpPr/>
          <p:nvPr/>
        </p:nvSpPr>
        <p:spPr>
          <a:xfrm>
            <a:off x="0" y="1"/>
            <a:ext cx="3492500" cy="6652118"/>
          </a:xfrm>
          <a:prstGeom prst="roundRect">
            <a:avLst>
              <a:gd name="adj" fmla="val 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19D95B47-B4B3-9383-8058-912EE7B83806}"/>
              </a:ext>
            </a:extLst>
          </p:cNvPr>
          <p:cNvSpPr/>
          <p:nvPr/>
        </p:nvSpPr>
        <p:spPr>
          <a:xfrm>
            <a:off x="1379498" y="583346"/>
            <a:ext cx="720000" cy="72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B843BE-2069-002D-D6A5-63BB70CF2E80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F52281-28B6-98D5-0A3E-19424E066523}"/>
              </a:ext>
            </a:extLst>
          </p:cNvPr>
          <p:cNvSpPr txBox="1"/>
          <p:nvPr/>
        </p:nvSpPr>
        <p:spPr>
          <a:xfrm>
            <a:off x="107084" y="1237755"/>
            <a:ext cx="32622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Product Sans" panose="020B0503030502040203" pitchFamily="34" charset="0"/>
              </a:rPr>
              <a:t>88</a:t>
            </a:r>
            <a:endParaRPr lang="zh-CN" altLang="en-US" sz="13800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CAB9547-1229-8602-A99F-ED7D4D87CBA1}"/>
              </a:ext>
            </a:extLst>
          </p:cNvPr>
          <p:cNvGrpSpPr/>
          <p:nvPr/>
        </p:nvGrpSpPr>
        <p:grpSpPr>
          <a:xfrm>
            <a:off x="367315" y="4233312"/>
            <a:ext cx="2741766" cy="2035614"/>
            <a:chOff x="367315" y="4233312"/>
            <a:chExt cx="2741766" cy="203561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D47D4278-BB9B-DDF9-BAFC-93231605AB8B}"/>
                </a:ext>
              </a:extLst>
            </p:cNvPr>
            <p:cNvSpPr/>
            <p:nvPr/>
          </p:nvSpPr>
          <p:spPr>
            <a:xfrm>
              <a:off x="367315" y="4233312"/>
              <a:ext cx="2741766" cy="2035614"/>
            </a:xfrm>
            <a:prstGeom prst="roundRect">
              <a:avLst>
                <a:gd name="adj" fmla="val 9358"/>
              </a:avLst>
            </a:prstGeom>
            <a:solidFill>
              <a:schemeClr val="tx1"/>
            </a:solidFill>
            <a:ln>
              <a:noFill/>
            </a:ln>
            <a:effectLst>
              <a:outerShdw blurRad="1041400" dist="38100" algn="t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AC32D64-EB85-E195-03DD-8280D23D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r="38055"/>
            <a:stretch/>
          </p:blipFill>
          <p:spPr>
            <a:xfrm>
              <a:off x="370491" y="4569575"/>
              <a:ext cx="1578324" cy="152781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C22FE68-BCD1-588C-1213-73E1512F00D4}"/>
              </a:ext>
            </a:extLst>
          </p:cNvPr>
          <p:cNvSpPr txBox="1"/>
          <p:nvPr/>
        </p:nvSpPr>
        <p:spPr>
          <a:xfrm>
            <a:off x="367315" y="3502007"/>
            <a:ext cx="266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最高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118</a:t>
            </a:r>
          </a:p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最低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67</a:t>
            </a:r>
            <a:endParaRPr lang="zh-CN" altLang="en-US" dirty="0">
              <a:solidFill>
                <a:schemeClr val="bg1"/>
              </a:solidFill>
              <a:latin typeface="Bahnschrift SemiBold" panose="020B0502040204020203" pitchFamily="34" charset="0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732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FA160-2E1D-2464-2855-19D4A9BCF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EB8BC99E-EB65-4C77-E0D1-563F49ADAC53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BE02DE84-2EF6-2FE1-10FC-CF9685C9ACEB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9B25AF22-DC72-69C3-C322-3C2A3148B686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23D97016-CBA1-4DA9-9F63-0B3950DA4FAA}"/>
              </a:ext>
            </a:extLst>
          </p:cNvPr>
          <p:cNvSpPr/>
          <p:nvPr/>
        </p:nvSpPr>
        <p:spPr>
          <a:xfrm>
            <a:off x="1905993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8B59ED5-85B4-77CA-EE59-85842998FE7D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8EB4F68-8F28-F34F-021A-E1E39B45508C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7C7B727C-ACF4-C050-FD54-6663149C80FE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FF737A0-5398-0B0A-58B1-DE4C2EA8ACAD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3649EC18-EA53-5A71-454D-B2DFAE2FB778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B1572AF2-BB66-42B7-DC30-016610520967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C55E3491-FDE3-FEB9-24C4-C49C0EBD04EE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83860B6-E987-76D0-1912-644D26B7A74A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26DDF6FC-E50D-89D4-6327-C5E0D1C2E053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021B039-A2B6-D289-8AAD-804C3834379D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983AFB40-78B9-F6AB-B476-DD48C2A8DCD5}"/>
              </a:ext>
            </a:extLst>
          </p:cNvPr>
          <p:cNvSpPr/>
          <p:nvPr/>
        </p:nvSpPr>
        <p:spPr>
          <a:xfrm>
            <a:off x="0" y="1"/>
            <a:ext cx="3492500" cy="6652118"/>
          </a:xfrm>
          <a:prstGeom prst="roundRect">
            <a:avLst>
              <a:gd name="adj" fmla="val 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E756932-E63C-6024-6987-B5C732F4465B}"/>
              </a:ext>
            </a:extLst>
          </p:cNvPr>
          <p:cNvSpPr/>
          <p:nvPr/>
        </p:nvSpPr>
        <p:spPr>
          <a:xfrm>
            <a:off x="1379498" y="583346"/>
            <a:ext cx="720000" cy="72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2F6336-7CBB-D15F-797C-F7BED2958344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alpha val="7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14:32</a:t>
            </a:r>
            <a:endParaRPr lang="zh-CN" altLang="en-US" sz="2400" dirty="0">
              <a:solidFill>
                <a:schemeClr val="bg1">
                  <a:alpha val="7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B08350-5888-44A5-8FBC-014A6B79B132}"/>
              </a:ext>
            </a:extLst>
          </p:cNvPr>
          <p:cNvSpPr txBox="1"/>
          <p:nvPr/>
        </p:nvSpPr>
        <p:spPr>
          <a:xfrm>
            <a:off x="107084" y="1237755"/>
            <a:ext cx="32622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Product Sans" panose="020B0503030502040203" pitchFamily="34" charset="0"/>
              </a:rPr>
              <a:t>87</a:t>
            </a:r>
            <a:endParaRPr lang="zh-CN" altLang="en-US" sz="13800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409D1D6-DF59-1567-E37D-D0FCF93AD1A9}"/>
              </a:ext>
            </a:extLst>
          </p:cNvPr>
          <p:cNvGrpSpPr/>
          <p:nvPr/>
        </p:nvGrpSpPr>
        <p:grpSpPr>
          <a:xfrm>
            <a:off x="367315" y="4233312"/>
            <a:ext cx="2741766" cy="2035614"/>
            <a:chOff x="367315" y="4233312"/>
            <a:chExt cx="2741766" cy="203561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DB777C83-B9BB-91B0-62EB-C502009072D7}"/>
                </a:ext>
              </a:extLst>
            </p:cNvPr>
            <p:cNvSpPr/>
            <p:nvPr/>
          </p:nvSpPr>
          <p:spPr>
            <a:xfrm>
              <a:off x="367315" y="4233312"/>
              <a:ext cx="2741766" cy="2035614"/>
            </a:xfrm>
            <a:prstGeom prst="roundRect">
              <a:avLst>
                <a:gd name="adj" fmla="val 9358"/>
              </a:avLst>
            </a:prstGeom>
            <a:solidFill>
              <a:schemeClr val="tx1"/>
            </a:solidFill>
            <a:ln>
              <a:noFill/>
            </a:ln>
            <a:effectLst>
              <a:outerShdw blurRad="1041400" dist="38100" algn="t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4B4FAC2-270C-9F90-2248-DDAFE831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r="38055"/>
            <a:stretch/>
          </p:blipFill>
          <p:spPr>
            <a:xfrm>
              <a:off x="370491" y="4569575"/>
              <a:ext cx="1578324" cy="152781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5449C0E9-4703-C2E7-A1FE-22167FA1CEE6}"/>
              </a:ext>
            </a:extLst>
          </p:cNvPr>
          <p:cNvSpPr txBox="1"/>
          <p:nvPr/>
        </p:nvSpPr>
        <p:spPr>
          <a:xfrm>
            <a:off x="367315" y="3502007"/>
            <a:ext cx="266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最高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118</a:t>
            </a:r>
          </a:p>
          <a:p>
            <a:r>
              <a:rPr lang="zh-CN" altLang="en-US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最低</a:t>
            </a:r>
            <a:r>
              <a:rPr lang="en-US" altLang="zh-CN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				       </a:t>
            </a:r>
            <a:r>
              <a:rPr lang="en-US" altLang="zh-CN" dirty="0">
                <a:solidFill>
                  <a:schemeClr val="bg1"/>
                </a:solidFill>
                <a:latin typeface="Bahnschrift SemiBold" panose="020B0502040204020203" pitchFamily="34" charset="0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67</a:t>
            </a:r>
            <a:endParaRPr lang="zh-CN" altLang="en-US" dirty="0">
              <a:solidFill>
                <a:schemeClr val="bg1"/>
              </a:solidFill>
              <a:latin typeface="Bahnschrift SemiBold" panose="020B0502040204020203" pitchFamily="34" charset="0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3704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1EF119-DCCE-F3C2-2FA0-138B1052C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0B356223-BD11-107E-AD91-B7C777903863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2491B56-757D-28D4-7425-91A754A1F53E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963C3AB2-1ED9-E761-E171-F50C1C209EEF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D6D50C52-B6A9-9187-8B66-C6215CFE2F83}"/>
              </a:ext>
            </a:extLst>
          </p:cNvPr>
          <p:cNvSpPr/>
          <p:nvPr/>
        </p:nvSpPr>
        <p:spPr>
          <a:xfrm>
            <a:off x="1926252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D7F56D17-CC5A-069D-A440-79110B6C0254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4AF1E76A-D058-5D03-9EEE-525B070AB9F5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94DACC14-3306-57D0-F8FB-06A95C271919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C7C85526-0F41-82CA-DFF3-0F20173ADCBE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DB7D8DD2-5363-2412-36EF-B3914D4FFC24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BCB35794-BC7C-08BA-5C7D-244CCF1A9EB4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7079ED7-CAD2-88D2-B0EF-B817A0477C4B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6786C3BB-B17F-F53E-3E72-50EFBA854CE3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5617EB9-9A44-8B7C-7B39-032E599FB0AA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 useBgFill="1">
        <p:nvSpPr>
          <p:cNvPr id="4" name="矩形: 圆角 3">
            <a:extLst>
              <a:ext uri="{FF2B5EF4-FFF2-40B4-BE49-F238E27FC236}">
                <a16:creationId xmlns:a16="http://schemas.microsoft.com/office/drawing/2014/main" id="{FD039CF3-9D2A-C191-86E3-91C43A50136F}"/>
              </a:ext>
            </a:extLst>
          </p:cNvPr>
          <p:cNvSpPr/>
          <p:nvPr/>
        </p:nvSpPr>
        <p:spPr>
          <a:xfrm>
            <a:off x="396250" y="1262957"/>
            <a:ext cx="1080000" cy="1080000"/>
          </a:xfrm>
          <a:prstGeom prst="roundRect">
            <a:avLst>
              <a:gd name="adj" fmla="val 477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46131E82-7354-6558-8161-F6FDFF82954F}"/>
              </a:ext>
            </a:extLst>
          </p:cNvPr>
          <p:cNvSpPr/>
          <p:nvPr/>
        </p:nvSpPr>
        <p:spPr>
          <a:xfrm>
            <a:off x="306248" y="1184483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604C34-C605-FDB7-D049-94C7BDDF31F4}"/>
              </a:ext>
            </a:extLst>
          </p:cNvPr>
          <p:cNvSpPr txBox="1"/>
          <p:nvPr/>
        </p:nvSpPr>
        <p:spPr>
          <a:xfrm>
            <a:off x="519244" y="1425508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12B3437-09A4-14B3-C759-BC3487615CB0}"/>
              </a:ext>
            </a:extLst>
          </p:cNvPr>
          <p:cNvSpPr/>
          <p:nvPr/>
        </p:nvSpPr>
        <p:spPr>
          <a:xfrm>
            <a:off x="1952085" y="2646214"/>
            <a:ext cx="1010190" cy="1049486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820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F1019D-E0B6-E9A2-A084-5D3DF2F74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>
            <a:extLst>
              <a:ext uri="{FF2B5EF4-FFF2-40B4-BE49-F238E27FC236}">
                <a16:creationId xmlns:a16="http://schemas.microsoft.com/office/drawing/2014/main" id="{895AE5B7-602D-7A0F-C3E7-4315297D8205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B2A9DE29-4820-F95B-A025-15E48E0C8915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9B21CB2-8258-F1C6-E8E6-BABBC3901917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79F1B7EE-B340-1974-7172-B265DB6FEB86}"/>
              </a:ext>
            </a:extLst>
          </p:cNvPr>
          <p:cNvSpPr/>
          <p:nvPr/>
        </p:nvSpPr>
        <p:spPr>
          <a:xfrm>
            <a:off x="1926252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528E8C5-4829-649B-5976-3A5C1F5412DD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434FC0C-84C9-1C1C-77D7-AB8033305161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7E95F29F-5EC5-CDD1-4E78-D782BF50994D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BD16C5DD-D218-147A-45D7-089CA149972E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5ABF5462-D18B-F555-2434-03D75235BEA8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F07B292E-05A5-7A16-4116-C99865FAD3E0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0C3AF158-147C-5DBD-56DB-E20E41C83318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8A6FD48D-DC11-66C6-427C-F284DD48538C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D6D2A88-4C45-5B14-FC1C-D0D9F90B9AEF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48A17EF-F36A-EB9C-25DD-D5E6F7C3BADE}"/>
              </a:ext>
            </a:extLst>
          </p:cNvPr>
          <p:cNvSpPr/>
          <p:nvPr/>
        </p:nvSpPr>
        <p:spPr>
          <a:xfrm>
            <a:off x="306248" y="1180781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D2A0BB-F78D-391E-DEB3-CC26BC9617AE}"/>
              </a:ext>
            </a:extLst>
          </p:cNvPr>
          <p:cNvSpPr txBox="1"/>
          <p:nvPr/>
        </p:nvSpPr>
        <p:spPr>
          <a:xfrm>
            <a:off x="519244" y="1425508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AA7DC2BC-A091-2912-8B29-2F2B26D7167B}"/>
              </a:ext>
            </a:extLst>
          </p:cNvPr>
          <p:cNvSpPr/>
          <p:nvPr/>
        </p:nvSpPr>
        <p:spPr>
          <a:xfrm>
            <a:off x="1952085" y="2646214"/>
            <a:ext cx="1010190" cy="1049486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485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2B7E3-6540-AD08-23A7-A8BED8C95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>
            <a:extLst>
              <a:ext uri="{FF2B5EF4-FFF2-40B4-BE49-F238E27FC236}">
                <a16:creationId xmlns:a16="http://schemas.microsoft.com/office/drawing/2014/main" id="{F53968AE-9C56-D3CB-E594-FB39A8809675}"/>
              </a:ext>
            </a:extLst>
          </p:cNvPr>
          <p:cNvSpPr/>
          <p:nvPr/>
        </p:nvSpPr>
        <p:spPr>
          <a:xfrm>
            <a:off x="299514" y="1201337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5B9E4B17-214E-B8B9-A9AD-0E94EC44A30D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FBFADEBA-3476-E55E-7F3C-1AC883877EEE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1510931C-8C5B-6FE2-F35F-3D9830FFF9D3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C2A2DE4-E51E-3E3E-1D4D-D5FB638CB5D4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B5A0ED81-AF1C-9673-5BE1-51220E5C6EA1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520CE0F-FA56-F218-B50E-19DDA412678C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3C000382-F4B9-DB0D-5552-840F51D989BE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9D3124CC-F1C0-ED21-3E07-6B262AB9C258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B1486ED7-E197-689A-25B9-03D511128810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71F5FC52-586C-6675-09C4-F21DA10CD236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C15942E0-EBC9-D9DC-3534-CB0BF6692E38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4DA7727-EF4B-AB37-D3E4-54A3DA0777D9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B5A8F12-A746-CD86-6F9A-CCD882ABEEA6}"/>
              </a:ext>
            </a:extLst>
          </p:cNvPr>
          <p:cNvSpPr txBox="1"/>
          <p:nvPr/>
        </p:nvSpPr>
        <p:spPr>
          <a:xfrm>
            <a:off x="2168418" y="2808861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 useBgFill="1">
        <p:nvSpPr>
          <p:cNvPr id="3" name="矩形: 圆角 2">
            <a:extLst>
              <a:ext uri="{FF2B5EF4-FFF2-40B4-BE49-F238E27FC236}">
                <a16:creationId xmlns:a16="http://schemas.microsoft.com/office/drawing/2014/main" id="{D68053A8-0110-E13C-FA28-E0844895E370}"/>
              </a:ext>
            </a:extLst>
          </p:cNvPr>
          <p:cNvSpPr/>
          <p:nvPr/>
        </p:nvSpPr>
        <p:spPr>
          <a:xfrm>
            <a:off x="2016252" y="2700075"/>
            <a:ext cx="1080000" cy="1080000"/>
          </a:xfrm>
          <a:prstGeom prst="roundRect">
            <a:avLst>
              <a:gd name="adj" fmla="val 477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2B6C107C-BFC0-F9B4-B2A5-0E09E812077D}"/>
              </a:ext>
            </a:extLst>
          </p:cNvPr>
          <p:cNvSpPr/>
          <p:nvPr/>
        </p:nvSpPr>
        <p:spPr>
          <a:xfrm>
            <a:off x="1985511" y="2738842"/>
            <a:ext cx="1080000" cy="108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8CC38FC-4D65-55B1-D015-D620B652A3C1}"/>
              </a:ext>
            </a:extLst>
          </p:cNvPr>
          <p:cNvSpPr/>
          <p:nvPr/>
        </p:nvSpPr>
        <p:spPr>
          <a:xfrm>
            <a:off x="2097180" y="2810957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B335B1-5D98-D9AE-497C-D49E26858A9C}"/>
              </a:ext>
            </a:extLst>
          </p:cNvPr>
          <p:cNvSpPr txBox="1"/>
          <p:nvPr/>
        </p:nvSpPr>
        <p:spPr>
          <a:xfrm>
            <a:off x="1240532" y="3578819"/>
            <a:ext cx="2631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dirty="0">
                <a:solidFill>
                  <a:schemeClr val="bg1">
                    <a:alpha val="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</p:spTree>
    <p:extLst>
      <p:ext uri="{BB962C8B-B14F-4D97-AF65-F5344CB8AC3E}">
        <p14:creationId xmlns:p14="http://schemas.microsoft.com/office/powerpoint/2010/main" val="39027344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9B2CF6-15BC-1D88-578A-F57EC627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9BB6F410-2C33-54C7-FEF6-60FD0DAD9DDA}"/>
              </a:ext>
            </a:extLst>
          </p:cNvPr>
          <p:cNvSpPr/>
          <p:nvPr/>
        </p:nvSpPr>
        <p:spPr>
          <a:xfrm>
            <a:off x="405810" y="1288561"/>
            <a:ext cx="1166400" cy="11664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5B9F3BE5-DD1F-0172-0562-618A63CB1EE8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F708066-794F-8089-6889-F09F2E2EA773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06D4D2B4-3773-0D16-22C1-E5465301C63C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A0C2F1B-6196-C230-0DE7-1A85789B5B68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1E6B6D0-F3C0-B095-54F5-EC0719F87D5B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E7C7240-4CE2-86DA-1E7D-FE88CA6AB024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AEDBF587-CEF4-07C9-0D85-8E458E166B31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4B0778DC-9B46-DD6B-6BD6-C65EC1CDC6E9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6737C7A-CF69-C326-6645-9B176C0B590A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5D61C33D-CE15-D24C-13A1-5B94F3A429D9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674CA227-990F-131B-818C-0A2370B3C5BD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F322C1B4-7C0D-30FC-D421-C479FF84D6BA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0D0F3A-310D-F01A-CDDB-24331B2FD991}"/>
              </a:ext>
            </a:extLst>
          </p:cNvPr>
          <p:cNvSpPr/>
          <p:nvPr/>
        </p:nvSpPr>
        <p:spPr>
          <a:xfrm>
            <a:off x="-6752" y="1592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5DF2733-FD73-C1FE-272C-4F8A97D5C67E}"/>
              </a:ext>
            </a:extLst>
          </p:cNvPr>
          <p:cNvSpPr/>
          <p:nvPr/>
        </p:nvSpPr>
        <p:spPr>
          <a:xfrm>
            <a:off x="6752" y="0"/>
            <a:ext cx="3492500" cy="6652118"/>
          </a:xfrm>
          <a:prstGeom prst="roundRect">
            <a:avLst>
              <a:gd name="adj" fmla="val 1649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677083-8494-040C-335E-14080C5DCF11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5637DD1A-FAD5-CEB0-7263-5394ADE6E1FE}"/>
              </a:ext>
            </a:extLst>
          </p:cNvPr>
          <p:cNvSpPr/>
          <p:nvPr/>
        </p:nvSpPr>
        <p:spPr>
          <a:xfrm rot="10800000">
            <a:off x="866584" y="2186081"/>
            <a:ext cx="1749294" cy="1292368"/>
          </a:xfrm>
          <a:prstGeom prst="triangl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26E677-859D-5226-BF75-76D30EC4D156}"/>
              </a:ext>
            </a:extLst>
          </p:cNvPr>
          <p:cNvSpPr/>
          <p:nvPr/>
        </p:nvSpPr>
        <p:spPr>
          <a:xfrm>
            <a:off x="666250" y="2273832"/>
            <a:ext cx="2160000" cy="21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5F326E6-9133-077E-986C-DC311EB0CDC9}"/>
              </a:ext>
            </a:extLst>
          </p:cNvPr>
          <p:cNvSpPr/>
          <p:nvPr/>
        </p:nvSpPr>
        <p:spPr>
          <a:xfrm>
            <a:off x="1952085" y="2646214"/>
            <a:ext cx="1010190" cy="1049486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EDE6255-E4CF-C19E-50BB-532B3A0E513F}"/>
              </a:ext>
            </a:extLst>
          </p:cNvPr>
          <p:cNvSpPr txBox="1"/>
          <p:nvPr/>
        </p:nvSpPr>
        <p:spPr>
          <a:xfrm>
            <a:off x="423778" y="606729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</p:spTree>
    <p:extLst>
      <p:ext uri="{BB962C8B-B14F-4D97-AF65-F5344CB8AC3E}">
        <p14:creationId xmlns:p14="http://schemas.microsoft.com/office/powerpoint/2010/main" val="22568242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C9380-3E3B-D049-C058-E7AEEA05C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4ABCFE35-C791-C037-3445-3DF485BAF4F2}"/>
              </a:ext>
            </a:extLst>
          </p:cNvPr>
          <p:cNvSpPr/>
          <p:nvPr/>
        </p:nvSpPr>
        <p:spPr>
          <a:xfrm>
            <a:off x="405810" y="1288561"/>
            <a:ext cx="1166400" cy="11664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6C32889-1DAF-B30E-7C54-35C04625B1C9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AD1A2A7-688E-5D99-5524-D8EC8353DF14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87C640C-1F50-E695-05FC-DFF82A0F5BFA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CD2A947C-4FF0-7447-4AF6-C5E4C5D5DE4A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9B25ABE-16B0-E8EF-16FF-E2B9CE1C5764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A15B1F19-65F1-6A36-1801-83292AAFDE6A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4DB48425-4A9D-1455-E614-0B6EFC0DFCC1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261E0A4-B285-A447-3F35-E587CC0CCC33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AD2EE056-661C-2109-CCE6-7BE0E0771122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0ACD5F91-E171-0492-1F33-242A84069875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B54D0A8-3D81-B50B-A0F5-79667D6A2F1E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FFA484DF-4E3A-7FC2-0A5B-07601505EFFE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DCFA930-76C8-1044-1946-2F3CA72A4047}"/>
              </a:ext>
            </a:extLst>
          </p:cNvPr>
          <p:cNvSpPr/>
          <p:nvPr/>
        </p:nvSpPr>
        <p:spPr>
          <a:xfrm>
            <a:off x="-6752" y="1592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1A70847-B5AB-3B3B-BAED-C993E96E2529}"/>
              </a:ext>
            </a:extLst>
          </p:cNvPr>
          <p:cNvSpPr/>
          <p:nvPr/>
        </p:nvSpPr>
        <p:spPr>
          <a:xfrm>
            <a:off x="6752" y="0"/>
            <a:ext cx="3492500" cy="6652118"/>
          </a:xfrm>
          <a:prstGeom prst="roundRect">
            <a:avLst>
              <a:gd name="adj" fmla="val 1649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D6C1C6-68FB-60CE-BEE0-B65227C57A9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B6531D01-DA6C-6A04-DA1A-378E42C603D2}"/>
              </a:ext>
            </a:extLst>
          </p:cNvPr>
          <p:cNvSpPr/>
          <p:nvPr/>
        </p:nvSpPr>
        <p:spPr>
          <a:xfrm rot="10800000">
            <a:off x="-720233" y="-136944"/>
            <a:ext cx="4932961" cy="445179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580078A-D988-2BE9-87B8-90042EFD246D}"/>
              </a:ext>
            </a:extLst>
          </p:cNvPr>
          <p:cNvSpPr/>
          <p:nvPr/>
        </p:nvSpPr>
        <p:spPr>
          <a:xfrm>
            <a:off x="673002" y="2989529"/>
            <a:ext cx="2160000" cy="216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C3590AA-8BFF-FD2E-6E73-4FDB14144F81}"/>
              </a:ext>
            </a:extLst>
          </p:cNvPr>
          <p:cNvSpPr/>
          <p:nvPr/>
        </p:nvSpPr>
        <p:spPr>
          <a:xfrm>
            <a:off x="-1066398" y="-6799814"/>
            <a:ext cx="5638800" cy="7585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5C6036-A4F1-9895-D84B-D20E6D4E9145}"/>
              </a:ext>
            </a:extLst>
          </p:cNvPr>
          <p:cNvSpPr txBox="1"/>
          <p:nvPr/>
        </p:nvSpPr>
        <p:spPr>
          <a:xfrm>
            <a:off x="423778" y="606729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</p:spTree>
    <p:extLst>
      <p:ext uri="{BB962C8B-B14F-4D97-AF65-F5344CB8AC3E}">
        <p14:creationId xmlns:p14="http://schemas.microsoft.com/office/powerpoint/2010/main" val="29669233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500">
        <p159:morph option="byObject"/>
      </p:transition>
    </mc:Choice>
    <mc:Fallback>
      <p:transition advClick="0" advTm="5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620FF-8699-F788-0429-C750A7CF9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F059D8F5-D104-111D-B9F2-19875D7AD56E}"/>
              </a:ext>
            </a:extLst>
          </p:cNvPr>
          <p:cNvSpPr/>
          <p:nvPr/>
        </p:nvSpPr>
        <p:spPr>
          <a:xfrm>
            <a:off x="405810" y="1288561"/>
            <a:ext cx="1166400" cy="11664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947DD22-D92F-0401-ED40-180ADE5AA50C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290D8824-991B-1773-F5F9-E3CDFD35AF52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22E8C38-05E7-D908-CB17-FDEE7ACF73A1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57C2107D-9CDC-90B7-FB5E-31417969368C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A2649B8-4423-7EAE-36A5-72895D3168C4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FE65E559-5F70-BD06-4245-D21D0FC46025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9ADF571A-2FAA-6771-707F-1A5EF1DE5CFA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B139DB9-0636-26CD-1B94-8DCF68D2A51B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78A280C-632E-F816-9B3C-C3427DC9CEE7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4E63311-4A59-47AD-896B-BDE395FB322F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88611EFD-52C8-0317-0EE9-D51BD621CA8C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3BD9CFDA-6DF1-0DED-7C7D-C2686D2754DC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DC7F1F8-DD14-C372-9F0D-9ACB2BB9C3C3}"/>
              </a:ext>
            </a:extLst>
          </p:cNvPr>
          <p:cNvSpPr/>
          <p:nvPr/>
        </p:nvSpPr>
        <p:spPr>
          <a:xfrm>
            <a:off x="-6752" y="1592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F4C8879-A996-BE18-0CE8-1D5488B132F6}"/>
              </a:ext>
            </a:extLst>
          </p:cNvPr>
          <p:cNvSpPr/>
          <p:nvPr/>
        </p:nvSpPr>
        <p:spPr>
          <a:xfrm>
            <a:off x="6752" y="0"/>
            <a:ext cx="3492500" cy="6652118"/>
          </a:xfrm>
          <a:prstGeom prst="roundRect">
            <a:avLst>
              <a:gd name="adj" fmla="val 1649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7F72A4B-FA3C-0BEA-6A33-CBB3F47DAC1F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25A28250-0395-77FA-77C0-0857F90B145C}"/>
              </a:ext>
            </a:extLst>
          </p:cNvPr>
          <p:cNvSpPr/>
          <p:nvPr/>
        </p:nvSpPr>
        <p:spPr>
          <a:xfrm rot="10800000">
            <a:off x="-578322" y="5626384"/>
            <a:ext cx="4932961" cy="445179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80C976F-DD6A-7F13-49BD-4F1528F97CD0}"/>
              </a:ext>
            </a:extLst>
          </p:cNvPr>
          <p:cNvSpPr/>
          <p:nvPr/>
        </p:nvSpPr>
        <p:spPr>
          <a:xfrm>
            <a:off x="814913" y="8752857"/>
            <a:ext cx="2160000" cy="2160000"/>
          </a:xfrm>
          <a:prstGeom prst="ellipse">
            <a:avLst/>
          </a:prstGeom>
          <a:blipFill dpi="0" rotWithShape="1">
            <a:blip r:embed="rId13">
              <a:alphaModFix amt="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FD8A3CC-C8A0-7A6D-49CC-C6238AAFE94D}"/>
              </a:ext>
            </a:extLst>
          </p:cNvPr>
          <p:cNvSpPr/>
          <p:nvPr/>
        </p:nvSpPr>
        <p:spPr>
          <a:xfrm>
            <a:off x="-924487" y="-1036486"/>
            <a:ext cx="5638800" cy="7585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43F053-0FFF-35F9-46D9-2B878CF9447B}"/>
              </a:ext>
            </a:extLst>
          </p:cNvPr>
          <p:cNvSpPr txBox="1"/>
          <p:nvPr/>
        </p:nvSpPr>
        <p:spPr>
          <a:xfrm>
            <a:off x="423778" y="606729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</p:spTree>
    <p:extLst>
      <p:ext uri="{BB962C8B-B14F-4D97-AF65-F5344CB8AC3E}">
        <p14:creationId xmlns:p14="http://schemas.microsoft.com/office/powerpoint/2010/main" val="3029351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0">
        <p159:morph option="byObject"/>
      </p:transition>
    </mc:Choice>
    <mc:Fallback>
      <p:transition spd="med" advClick="0" advTm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B0F-CAD6-5EF8-D24F-03CD1572A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2F8A7A3B-4406-CC39-B666-442D679624B8}"/>
              </a:ext>
            </a:extLst>
          </p:cNvPr>
          <p:cNvSpPr/>
          <p:nvPr/>
        </p:nvSpPr>
        <p:spPr>
          <a:xfrm>
            <a:off x="405810" y="1288561"/>
            <a:ext cx="1166400" cy="11664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585F0B2E-89FA-0463-C599-D9AECB202E0F}"/>
              </a:ext>
            </a:extLst>
          </p:cNvPr>
          <p:cNvSpPr/>
          <p:nvPr/>
        </p:nvSpPr>
        <p:spPr>
          <a:xfrm>
            <a:off x="407550" y="-1627377"/>
            <a:ext cx="2663896" cy="27469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B779DDCA-04A4-CC4F-8A38-F67AFA6718B9}"/>
              </a:ext>
            </a:extLst>
          </p:cNvPr>
          <p:cNvSpPr/>
          <p:nvPr/>
        </p:nvSpPr>
        <p:spPr>
          <a:xfrm>
            <a:off x="1905993" y="1294058"/>
            <a:ext cx="1165454" cy="12018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22A1C548-6FDC-43B6-7BD0-63B369A22DCE}"/>
              </a:ext>
            </a:extLst>
          </p:cNvPr>
          <p:cNvSpPr/>
          <p:nvPr/>
        </p:nvSpPr>
        <p:spPr>
          <a:xfrm>
            <a:off x="407550" y="2670305"/>
            <a:ext cx="1165454" cy="120181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F5B99DBC-A66E-286E-51E3-A07559E5E3E4}"/>
              </a:ext>
            </a:extLst>
          </p:cNvPr>
          <p:cNvSpPr/>
          <p:nvPr/>
        </p:nvSpPr>
        <p:spPr>
          <a:xfrm>
            <a:off x="407550" y="4041056"/>
            <a:ext cx="1165454" cy="120181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F930133-BFBC-3A37-4059-C2EFBED6E8EC}"/>
              </a:ext>
            </a:extLst>
          </p:cNvPr>
          <p:cNvSpPr/>
          <p:nvPr/>
        </p:nvSpPr>
        <p:spPr>
          <a:xfrm>
            <a:off x="1905993" y="4041056"/>
            <a:ext cx="1165454" cy="120181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A39D966B-883A-BCB8-1F43-CBF0579D25A3}"/>
              </a:ext>
            </a:extLst>
          </p:cNvPr>
          <p:cNvSpPr/>
          <p:nvPr/>
        </p:nvSpPr>
        <p:spPr>
          <a:xfrm>
            <a:off x="496170" y="5411807"/>
            <a:ext cx="1087910" cy="108744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5B090E47-A3A8-927B-C045-37A6F2557927}"/>
              </a:ext>
            </a:extLst>
          </p:cNvPr>
          <p:cNvSpPr/>
          <p:nvPr/>
        </p:nvSpPr>
        <p:spPr>
          <a:xfrm>
            <a:off x="1894914" y="5411807"/>
            <a:ext cx="1087910" cy="108744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BFAB611-722D-2EAB-DCC9-9D334C02B223}"/>
              </a:ext>
            </a:extLst>
          </p:cNvPr>
          <p:cNvSpPr/>
          <p:nvPr/>
        </p:nvSpPr>
        <p:spPr>
          <a:xfrm>
            <a:off x="496170" y="6652118"/>
            <a:ext cx="1087910" cy="108744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9D4C1859-F295-AA72-735E-D9E3DAA6D1C9}"/>
              </a:ext>
            </a:extLst>
          </p:cNvPr>
          <p:cNvSpPr/>
          <p:nvPr/>
        </p:nvSpPr>
        <p:spPr>
          <a:xfrm>
            <a:off x="1894913" y="6652118"/>
            <a:ext cx="1087910" cy="1087448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BBD85527-F3AE-3524-6450-38FEA6C9BDA1}"/>
              </a:ext>
            </a:extLst>
          </p:cNvPr>
          <p:cNvSpPr/>
          <p:nvPr/>
        </p:nvSpPr>
        <p:spPr>
          <a:xfrm>
            <a:off x="496170" y="7892429"/>
            <a:ext cx="1087910" cy="1087448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FC28FF4-E355-60C0-960D-5D00E71B594B}"/>
              </a:ext>
            </a:extLst>
          </p:cNvPr>
          <p:cNvSpPr/>
          <p:nvPr/>
        </p:nvSpPr>
        <p:spPr>
          <a:xfrm>
            <a:off x="1395432" y="2756149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5FEC24C8-545D-12E1-7C5F-07E0CFF683D4}"/>
              </a:ext>
            </a:extLst>
          </p:cNvPr>
          <p:cNvSpPr/>
          <p:nvPr/>
        </p:nvSpPr>
        <p:spPr>
          <a:xfrm>
            <a:off x="241057" y="1442768"/>
            <a:ext cx="998961" cy="1030125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BAB4EF-FFB9-70E1-1FBF-F7D6573F73AF}"/>
              </a:ext>
            </a:extLst>
          </p:cNvPr>
          <p:cNvSpPr/>
          <p:nvPr/>
        </p:nvSpPr>
        <p:spPr>
          <a:xfrm>
            <a:off x="-6752" y="15920"/>
            <a:ext cx="3492500" cy="6624638"/>
          </a:xfrm>
          <a:prstGeom prst="rect">
            <a:avLst/>
          </a:prstGeom>
          <a:solidFill>
            <a:srgbClr val="1C1A3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21588726-6A2A-F144-096E-B0891CAF3F84}"/>
              </a:ext>
            </a:extLst>
          </p:cNvPr>
          <p:cNvSpPr/>
          <p:nvPr/>
        </p:nvSpPr>
        <p:spPr>
          <a:xfrm>
            <a:off x="6752" y="0"/>
            <a:ext cx="3492500" cy="6652118"/>
          </a:xfrm>
          <a:prstGeom prst="roundRect">
            <a:avLst>
              <a:gd name="adj" fmla="val 16490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161795-02CE-1164-6D89-86D5C5773AFC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40E5C487-EAD3-D622-F0C5-7271D989CCA3}"/>
              </a:ext>
            </a:extLst>
          </p:cNvPr>
          <p:cNvSpPr/>
          <p:nvPr/>
        </p:nvSpPr>
        <p:spPr>
          <a:xfrm rot="10800000">
            <a:off x="-578322" y="5626384"/>
            <a:ext cx="4932961" cy="445179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06EBAAD-A051-5A7A-88E7-1A98D6BBAFF0}"/>
              </a:ext>
            </a:extLst>
          </p:cNvPr>
          <p:cNvSpPr/>
          <p:nvPr/>
        </p:nvSpPr>
        <p:spPr>
          <a:xfrm>
            <a:off x="-924487" y="-1036486"/>
            <a:ext cx="5638800" cy="7585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840C5F-F9A8-B28E-FF2D-385E40870D68}"/>
              </a:ext>
            </a:extLst>
          </p:cNvPr>
          <p:cNvSpPr txBox="1"/>
          <p:nvPr/>
        </p:nvSpPr>
        <p:spPr>
          <a:xfrm>
            <a:off x="423778" y="6067293"/>
            <a:ext cx="2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alpha val="70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589CFF3-FF93-E6A5-72A4-FBD79AA0A3E9}"/>
              </a:ext>
            </a:extLst>
          </p:cNvPr>
          <p:cNvSpPr/>
          <p:nvPr/>
        </p:nvSpPr>
        <p:spPr>
          <a:xfrm>
            <a:off x="666250" y="2273832"/>
            <a:ext cx="2160000" cy="2160000"/>
          </a:xfrm>
          <a:prstGeom prst="ellipse">
            <a:avLst/>
          </a:prstGeom>
          <a:blipFill dpi="0" rotWithShape="1">
            <a:blip r:embed="rId13">
              <a:alphaModFix amt="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2500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1000">
        <p159:morph option="byObject"/>
      </p:transition>
    </mc:Choice>
    <mc:Fallback>
      <p:transition spd="med" advClick="0" advTm="10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404AAC-34BF-56DC-BF25-4EBDC9B65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>
            <a:extLst>
              <a:ext uri="{FF2B5EF4-FFF2-40B4-BE49-F238E27FC236}">
                <a16:creationId xmlns:a16="http://schemas.microsoft.com/office/drawing/2014/main" id="{92B2BE50-3FCD-A080-1433-0CCCA3B7DF3B}"/>
              </a:ext>
            </a:extLst>
          </p:cNvPr>
          <p:cNvSpPr/>
          <p:nvPr/>
        </p:nvSpPr>
        <p:spPr>
          <a:xfrm>
            <a:off x="299514" y="1201337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29F0853-0CC7-8D15-AAD7-206B0484EBCC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DF34A718-87BE-583C-5C4B-F0606DA95209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719BC863-8CB6-A622-3CAE-DAF59FC659E4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23DF92F0-21D4-95FB-BCAA-9AFE4A292368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4D253AC-45E4-BF31-D211-AE0F06581BCE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0B97624F-DFB6-38B9-DCAC-D14ABC9B9356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ED25B59-A05A-697C-B5DB-8DA46FC16F76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D1FC8C33-F904-58CD-EBEF-2A0A61B16B1E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9894797-9CC3-61E3-6D99-240DB168E58D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A4C56CC3-4A17-F75F-8D86-B08C7B0AE0C7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0BB6BFC-1A2B-AACD-5590-5BF98C5BC61C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0286DF-CE1E-5995-AAA2-DF765CEFB549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A8A934-F007-397E-666E-DA9DF964BE18}"/>
              </a:ext>
            </a:extLst>
          </p:cNvPr>
          <p:cNvSpPr txBox="1"/>
          <p:nvPr/>
        </p:nvSpPr>
        <p:spPr>
          <a:xfrm>
            <a:off x="2168418" y="2808861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 useBgFill="1">
        <p:nvSpPr>
          <p:cNvPr id="3" name="矩形: 圆角 2">
            <a:extLst>
              <a:ext uri="{FF2B5EF4-FFF2-40B4-BE49-F238E27FC236}">
                <a16:creationId xmlns:a16="http://schemas.microsoft.com/office/drawing/2014/main" id="{51995B39-B0B3-D583-E182-C8D1A168ADA0}"/>
              </a:ext>
            </a:extLst>
          </p:cNvPr>
          <p:cNvSpPr/>
          <p:nvPr/>
        </p:nvSpPr>
        <p:spPr>
          <a:xfrm>
            <a:off x="2016252" y="2700075"/>
            <a:ext cx="1080000" cy="1080000"/>
          </a:xfrm>
          <a:prstGeom prst="roundRect">
            <a:avLst>
              <a:gd name="adj" fmla="val 477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7F854483-2F77-5500-216D-AB3BF757C36B}"/>
              </a:ext>
            </a:extLst>
          </p:cNvPr>
          <p:cNvSpPr/>
          <p:nvPr/>
        </p:nvSpPr>
        <p:spPr>
          <a:xfrm>
            <a:off x="1926252" y="2621601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EA61D5E-4F85-3F88-8B02-1CAEF0822739}"/>
              </a:ext>
            </a:extLst>
          </p:cNvPr>
          <p:cNvSpPr txBox="1"/>
          <p:nvPr/>
        </p:nvSpPr>
        <p:spPr>
          <a:xfrm>
            <a:off x="1240532" y="3578819"/>
            <a:ext cx="2631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</p:spTree>
    <p:extLst>
      <p:ext uri="{BB962C8B-B14F-4D97-AF65-F5344CB8AC3E}">
        <p14:creationId xmlns:p14="http://schemas.microsoft.com/office/powerpoint/2010/main" val="806965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6409C7-526D-E65C-E442-055C3633C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>
            <a:extLst>
              <a:ext uri="{FF2B5EF4-FFF2-40B4-BE49-F238E27FC236}">
                <a16:creationId xmlns:a16="http://schemas.microsoft.com/office/drawing/2014/main" id="{CE8E24C9-A3B4-3B85-4010-488C04BEDF79}"/>
              </a:ext>
            </a:extLst>
          </p:cNvPr>
          <p:cNvSpPr/>
          <p:nvPr/>
        </p:nvSpPr>
        <p:spPr>
          <a:xfrm>
            <a:off x="299514" y="1201337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735241E3-873C-5F62-E2E7-FE4E8CE8E78A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E20C38D-602D-6494-6A53-B401163ED12A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70C50471-E133-C04D-C1DC-DEBD02151530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E783A617-C61B-ACF6-2343-40B88C076051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F996ADA-FFE2-3134-244E-FA0138D6106A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4DD4A38E-FF97-8803-73F7-9C69706AC89C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B771203C-9AEE-D4ED-F488-818AFD7E0B0E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AC828B0B-DA5A-E651-A889-AF2B9FFC880D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B133F93E-EDD3-48B4-2296-C6F681F8E29F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666F8A6F-26B1-75E5-7AE8-76734332F8CE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F8B4542-521E-3B5E-94B3-0B61948BC3A2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4448F3F-180D-F96C-8A7B-E61D70643D65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401221-9B3F-104F-5987-3360141444EF}"/>
              </a:ext>
            </a:extLst>
          </p:cNvPr>
          <p:cNvSpPr txBox="1"/>
          <p:nvPr/>
        </p:nvSpPr>
        <p:spPr>
          <a:xfrm>
            <a:off x="2168418" y="2808861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6CC48E1F-4121-4F56-C5CE-F72D3D938AAA}"/>
              </a:ext>
            </a:extLst>
          </p:cNvPr>
          <p:cNvSpPr/>
          <p:nvPr/>
        </p:nvSpPr>
        <p:spPr>
          <a:xfrm>
            <a:off x="1920583" y="2610282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CF1593-59DE-4CF8-B21D-E3A9B38EDD5C}"/>
              </a:ext>
            </a:extLst>
          </p:cNvPr>
          <p:cNvSpPr txBox="1"/>
          <p:nvPr/>
        </p:nvSpPr>
        <p:spPr>
          <a:xfrm>
            <a:off x="1240532" y="3578819"/>
            <a:ext cx="2631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</p:spTree>
    <p:extLst>
      <p:ext uri="{BB962C8B-B14F-4D97-AF65-F5344CB8AC3E}">
        <p14:creationId xmlns:p14="http://schemas.microsoft.com/office/powerpoint/2010/main" val="7709055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5A4A05-60E6-87B6-E3AC-DF5E3CDE1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>
            <a:extLst>
              <a:ext uri="{FF2B5EF4-FFF2-40B4-BE49-F238E27FC236}">
                <a16:creationId xmlns:a16="http://schemas.microsoft.com/office/drawing/2014/main" id="{9A9F8635-FF64-7BEA-8A7E-CA182BD3D565}"/>
              </a:ext>
            </a:extLst>
          </p:cNvPr>
          <p:cNvSpPr/>
          <p:nvPr/>
        </p:nvSpPr>
        <p:spPr>
          <a:xfrm>
            <a:off x="299514" y="1201337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4619B91-403E-A247-ACD2-300B56B45BD2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14BAD884-E019-1B5C-8527-44AE1C63E0E4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F7343BDE-D20D-A46A-6B3F-B1DFE1633DC3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01F35B09-A0C2-96E4-2AA7-C33D98B65717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0B247C03-BFE0-395F-D6C7-CCD43557261F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98AEAE69-3B01-D732-8054-6E9D864D5CFF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A6C1466D-C05B-31FA-EB68-A3612D48D8D2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8C74835E-11AF-35DC-7E4D-D28004D52D6D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7D167BF-FA32-0513-8F37-2C7EA685FCD0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E58A1A5-F656-2352-AE3E-2C221E2FE11C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6F0B6DB-F3EC-883F-2BD8-246B04E7ED31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14ADCA5-987E-DC19-3617-5FE10F399C05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A2E985F-B7B7-8D38-DBE2-C17FF45BE27D}"/>
              </a:ext>
            </a:extLst>
          </p:cNvPr>
          <p:cNvSpPr txBox="1"/>
          <p:nvPr/>
        </p:nvSpPr>
        <p:spPr>
          <a:xfrm>
            <a:off x="2168418" y="2808861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7F6156E-2B19-857B-97A1-A9BE82710248}"/>
              </a:ext>
            </a:extLst>
          </p:cNvPr>
          <p:cNvSpPr/>
          <p:nvPr/>
        </p:nvSpPr>
        <p:spPr>
          <a:xfrm>
            <a:off x="1920583" y="2610282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EA71C88-29D4-2FEC-B16A-93A8447DA318}"/>
              </a:ext>
            </a:extLst>
          </p:cNvPr>
          <p:cNvSpPr txBox="1"/>
          <p:nvPr/>
        </p:nvSpPr>
        <p:spPr>
          <a:xfrm>
            <a:off x="1240532" y="3578819"/>
            <a:ext cx="2631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59E7633-158B-D3A3-BC98-10A5172FD211}"/>
              </a:ext>
            </a:extLst>
          </p:cNvPr>
          <p:cNvSpPr/>
          <p:nvPr/>
        </p:nvSpPr>
        <p:spPr>
          <a:xfrm>
            <a:off x="1359289" y="4708964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653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63987-7994-FE7E-E2FF-266DF4E56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>
            <a:extLst>
              <a:ext uri="{FF2B5EF4-FFF2-40B4-BE49-F238E27FC236}">
                <a16:creationId xmlns:a16="http://schemas.microsoft.com/office/drawing/2014/main" id="{0C3E8DBC-17DB-D276-F17F-914E55F1E232}"/>
              </a:ext>
            </a:extLst>
          </p:cNvPr>
          <p:cNvSpPr/>
          <p:nvPr/>
        </p:nvSpPr>
        <p:spPr>
          <a:xfrm>
            <a:off x="299514" y="1201337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4B6B4760-3796-9240-DC45-4046FCDC7F9C}"/>
              </a:ext>
            </a:extLst>
          </p:cNvPr>
          <p:cNvSpPr/>
          <p:nvPr/>
        </p:nvSpPr>
        <p:spPr>
          <a:xfrm>
            <a:off x="306250" y="-1884161"/>
            <a:ext cx="2880000" cy="288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CD4CDDEF-2DE5-3AC3-3628-9CEB7B1A8931}"/>
              </a:ext>
            </a:extLst>
          </p:cNvPr>
          <p:cNvSpPr/>
          <p:nvPr/>
        </p:nvSpPr>
        <p:spPr>
          <a:xfrm>
            <a:off x="1926252" y="1178720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94B1C7C8-94EB-0BA5-FE1F-8EAA32E294AC}"/>
              </a:ext>
            </a:extLst>
          </p:cNvPr>
          <p:cNvSpPr/>
          <p:nvPr/>
        </p:nvSpPr>
        <p:spPr>
          <a:xfrm>
            <a:off x="306250" y="262160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5565CBD2-FAF8-8301-0531-1D548370B5F4}"/>
              </a:ext>
            </a:extLst>
          </p:cNvPr>
          <p:cNvSpPr/>
          <p:nvPr/>
        </p:nvSpPr>
        <p:spPr>
          <a:xfrm>
            <a:off x="306250" y="405871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2C695F28-96ED-0D65-905B-48E20173ED99}"/>
              </a:ext>
            </a:extLst>
          </p:cNvPr>
          <p:cNvSpPr/>
          <p:nvPr/>
        </p:nvSpPr>
        <p:spPr>
          <a:xfrm>
            <a:off x="1926252" y="405871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7F681C7-9A32-0D46-E93A-D74E01F46B82}"/>
              </a:ext>
            </a:extLst>
          </p:cNvPr>
          <p:cNvSpPr/>
          <p:nvPr/>
        </p:nvSpPr>
        <p:spPr>
          <a:xfrm>
            <a:off x="402060" y="5495837"/>
            <a:ext cx="1176165" cy="114009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0D353F0F-A326-19B3-486F-315D79447C09}"/>
              </a:ext>
            </a:extLst>
          </p:cNvPr>
          <p:cNvSpPr/>
          <p:nvPr/>
        </p:nvSpPr>
        <p:spPr>
          <a:xfrm>
            <a:off x="1914275" y="5495837"/>
            <a:ext cx="1176165" cy="114009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82065AC-EE4C-02DB-F507-3C5A8AFB11E8}"/>
              </a:ext>
            </a:extLst>
          </p:cNvPr>
          <p:cNvSpPr/>
          <p:nvPr/>
        </p:nvSpPr>
        <p:spPr>
          <a:xfrm>
            <a:off x="402060" y="6796200"/>
            <a:ext cx="1176165" cy="1140099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944A7737-22B0-B264-AC80-FFA986257EFA}"/>
              </a:ext>
            </a:extLst>
          </p:cNvPr>
          <p:cNvSpPr/>
          <p:nvPr/>
        </p:nvSpPr>
        <p:spPr>
          <a:xfrm>
            <a:off x="1914273" y="6796200"/>
            <a:ext cx="1176165" cy="1140099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AB9B26D-7774-1C0E-B45F-2483A90DA1E7}"/>
              </a:ext>
            </a:extLst>
          </p:cNvPr>
          <p:cNvSpPr/>
          <p:nvPr/>
        </p:nvSpPr>
        <p:spPr>
          <a:xfrm>
            <a:off x="402060" y="8096562"/>
            <a:ext cx="1176165" cy="1140099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C915EE97-B502-C88B-5E46-89C8D79D5E4C}"/>
              </a:ext>
            </a:extLst>
          </p:cNvPr>
          <p:cNvSpPr/>
          <p:nvPr/>
        </p:nvSpPr>
        <p:spPr>
          <a:xfrm>
            <a:off x="1374273" y="2711601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2BFB8D0-5931-231F-C4DF-DA7C06AA896C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rgbClr val="1C1A32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D01C9B6-1D4A-6E15-993A-79F8F376B512}"/>
              </a:ext>
            </a:extLst>
          </p:cNvPr>
          <p:cNvSpPr txBox="1"/>
          <p:nvPr/>
        </p:nvSpPr>
        <p:spPr>
          <a:xfrm>
            <a:off x="2168418" y="2808861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7814D759-8DAD-C04A-E6B1-9B75EE6AA4BC}"/>
              </a:ext>
            </a:extLst>
          </p:cNvPr>
          <p:cNvSpPr/>
          <p:nvPr/>
        </p:nvSpPr>
        <p:spPr>
          <a:xfrm>
            <a:off x="1920583" y="2610282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49042C4-92BE-8AB8-BF2F-9857DE092251}"/>
              </a:ext>
            </a:extLst>
          </p:cNvPr>
          <p:cNvSpPr txBox="1"/>
          <p:nvPr/>
        </p:nvSpPr>
        <p:spPr>
          <a:xfrm>
            <a:off x="1240532" y="3578819"/>
            <a:ext cx="26314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不刺眼的手电筒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3923C59D-B596-D7CA-BCFB-9D70B019F78E}"/>
              </a:ext>
            </a:extLst>
          </p:cNvPr>
          <p:cNvSpPr/>
          <p:nvPr/>
        </p:nvSpPr>
        <p:spPr>
          <a:xfrm>
            <a:off x="1489644" y="5016322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E51752BE-1CF6-E7CE-6290-F533F1AEA43F}"/>
              </a:ext>
            </a:extLst>
          </p:cNvPr>
          <p:cNvSpPr/>
          <p:nvPr/>
        </p:nvSpPr>
        <p:spPr>
          <a:xfrm>
            <a:off x="1546781" y="4877363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7738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9CFE7-58D6-63DD-56D4-23B016493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0CDFEAD8-C1DD-F7ED-E091-BCC661BC4728}"/>
              </a:ext>
            </a:extLst>
          </p:cNvPr>
          <p:cNvSpPr/>
          <p:nvPr/>
        </p:nvSpPr>
        <p:spPr>
          <a:xfrm>
            <a:off x="288407" y="-6705600"/>
            <a:ext cx="2880000" cy="325602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D839090-F16E-F5B3-65BB-8C5EBF741AE3}"/>
              </a:ext>
            </a:extLst>
          </p:cNvPr>
          <p:cNvSpPr/>
          <p:nvPr/>
        </p:nvSpPr>
        <p:spPr>
          <a:xfrm>
            <a:off x="288407" y="-3242812"/>
            <a:ext cx="1260000" cy="142451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AD40C83-F780-F465-242B-EABFF7033171}"/>
              </a:ext>
            </a:extLst>
          </p:cNvPr>
          <p:cNvSpPr/>
          <p:nvPr/>
        </p:nvSpPr>
        <p:spPr>
          <a:xfrm>
            <a:off x="1908409" y="-3242812"/>
            <a:ext cx="1260000" cy="142451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C40BE98-C480-0DC7-3C7B-44245F142E39}"/>
              </a:ext>
            </a:extLst>
          </p:cNvPr>
          <p:cNvSpPr/>
          <p:nvPr/>
        </p:nvSpPr>
        <p:spPr>
          <a:xfrm>
            <a:off x="288407" y="-1611540"/>
            <a:ext cx="1260000" cy="142451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11B492D-FDE2-7F20-B278-F41EA121CAA2}"/>
              </a:ext>
            </a:extLst>
          </p:cNvPr>
          <p:cNvSpPr/>
          <p:nvPr/>
        </p:nvSpPr>
        <p:spPr>
          <a:xfrm>
            <a:off x="1908409" y="-1611540"/>
            <a:ext cx="1260000" cy="1424513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7D695C2-A2EC-36E5-857A-F839063833A4}"/>
              </a:ext>
            </a:extLst>
          </p:cNvPr>
          <p:cNvSpPr/>
          <p:nvPr/>
        </p:nvSpPr>
        <p:spPr>
          <a:xfrm>
            <a:off x="288407" y="13216"/>
            <a:ext cx="1260000" cy="1424513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BDDCAFE-6D18-1012-B17B-82932B359D9C}"/>
              </a:ext>
            </a:extLst>
          </p:cNvPr>
          <p:cNvSpPr/>
          <p:nvPr/>
        </p:nvSpPr>
        <p:spPr>
          <a:xfrm>
            <a:off x="1908409" y="13216"/>
            <a:ext cx="1260000" cy="1424513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9F1CA340-C294-91E2-A9D5-FB93553763CC}"/>
              </a:ext>
            </a:extLst>
          </p:cNvPr>
          <p:cNvSpPr/>
          <p:nvPr/>
        </p:nvSpPr>
        <p:spPr>
          <a:xfrm>
            <a:off x="288407" y="1637972"/>
            <a:ext cx="1260000" cy="1424513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49663B8-A6E1-5510-2F02-507E2222C31F}"/>
              </a:ext>
            </a:extLst>
          </p:cNvPr>
          <p:cNvSpPr/>
          <p:nvPr/>
        </p:nvSpPr>
        <p:spPr>
          <a:xfrm>
            <a:off x="1908409" y="1637972"/>
            <a:ext cx="1260000" cy="1424513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8BAA8CD-4527-A2BF-BABE-590207A52375}"/>
              </a:ext>
            </a:extLst>
          </p:cNvPr>
          <p:cNvSpPr/>
          <p:nvPr/>
        </p:nvSpPr>
        <p:spPr>
          <a:xfrm>
            <a:off x="288407" y="3262728"/>
            <a:ext cx="1260000" cy="1424513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864A60E-54AA-1544-0C1A-589498F1EDC2}"/>
              </a:ext>
            </a:extLst>
          </p:cNvPr>
          <p:cNvSpPr/>
          <p:nvPr/>
        </p:nvSpPr>
        <p:spPr>
          <a:xfrm>
            <a:off x="1908407" y="3262728"/>
            <a:ext cx="1260000" cy="1424513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C5CB6A08-6DCA-A301-A3A6-89325C4AB748}"/>
              </a:ext>
            </a:extLst>
          </p:cNvPr>
          <p:cNvSpPr/>
          <p:nvPr/>
        </p:nvSpPr>
        <p:spPr>
          <a:xfrm>
            <a:off x="288407" y="4887484"/>
            <a:ext cx="1260000" cy="1424513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B02DDFAB-2303-E16C-167A-32B13DEDB811}"/>
              </a:ext>
            </a:extLst>
          </p:cNvPr>
          <p:cNvSpPr/>
          <p:nvPr/>
        </p:nvSpPr>
        <p:spPr>
          <a:xfrm>
            <a:off x="1448015" y="312641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9846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500">
        <p159:morph option="byObject"/>
      </p:transition>
    </mc:Choice>
    <mc:Fallback>
      <p:transition spd="med" advClick="0" advTm="5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C83FB3-7961-C0B8-D0BD-7D2D64EEE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任意多边形: 形状 4">
            <a:extLst>
              <a:ext uri="{FF2B5EF4-FFF2-40B4-BE49-F238E27FC236}">
                <a16:creationId xmlns:a16="http://schemas.microsoft.com/office/drawing/2014/main" id="{F32340E4-8A43-F2CF-80B0-E6FE3BBD7021}"/>
              </a:ext>
            </a:extLst>
          </p:cNvPr>
          <p:cNvSpPr/>
          <p:nvPr/>
        </p:nvSpPr>
        <p:spPr>
          <a:xfrm>
            <a:off x="1549400" y="2768600"/>
            <a:ext cx="1945640" cy="1371600"/>
          </a:xfrm>
          <a:custGeom>
            <a:avLst/>
            <a:gdLst>
              <a:gd name="connsiteX0" fmla="*/ 1930400 w 1945640"/>
              <a:gd name="connsiteY0" fmla="*/ 0 h 1371600"/>
              <a:gd name="connsiteX1" fmla="*/ 1600200 w 1945640"/>
              <a:gd name="connsiteY1" fmla="*/ 248920 h 1371600"/>
              <a:gd name="connsiteX2" fmla="*/ 1463040 w 1945640"/>
              <a:gd name="connsiteY2" fmla="*/ 381000 h 1371600"/>
              <a:gd name="connsiteX3" fmla="*/ 1143000 w 1945640"/>
              <a:gd name="connsiteY3" fmla="*/ 579120 h 1371600"/>
              <a:gd name="connsiteX4" fmla="*/ 767080 w 1945640"/>
              <a:gd name="connsiteY4" fmla="*/ 878840 h 1371600"/>
              <a:gd name="connsiteX5" fmla="*/ 436880 w 1945640"/>
              <a:gd name="connsiteY5" fmla="*/ 1005840 h 1371600"/>
              <a:gd name="connsiteX6" fmla="*/ 269240 w 1945640"/>
              <a:gd name="connsiteY6" fmla="*/ 1102360 h 1371600"/>
              <a:gd name="connsiteX7" fmla="*/ 0 w 1945640"/>
              <a:gd name="connsiteY7" fmla="*/ 1366520 h 1371600"/>
              <a:gd name="connsiteX8" fmla="*/ 1945640 w 1945640"/>
              <a:gd name="connsiteY8" fmla="*/ 1371600 h 1371600"/>
              <a:gd name="connsiteX9" fmla="*/ 1930400 w 1945640"/>
              <a:gd name="connsiteY9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640" h="1371600">
                <a:moveTo>
                  <a:pt x="1930400" y="0"/>
                </a:moveTo>
                <a:lnTo>
                  <a:pt x="1600200" y="248920"/>
                </a:lnTo>
                <a:lnTo>
                  <a:pt x="1463040" y="381000"/>
                </a:lnTo>
                <a:lnTo>
                  <a:pt x="1143000" y="579120"/>
                </a:lnTo>
                <a:lnTo>
                  <a:pt x="767080" y="878840"/>
                </a:lnTo>
                <a:lnTo>
                  <a:pt x="436880" y="1005840"/>
                </a:lnTo>
                <a:lnTo>
                  <a:pt x="269240" y="1102360"/>
                </a:lnTo>
                <a:lnTo>
                  <a:pt x="0" y="1366520"/>
                </a:lnTo>
                <a:lnTo>
                  <a:pt x="1945640" y="1371600"/>
                </a:lnTo>
                <a:cubicBezTo>
                  <a:pt x="1942253" y="909320"/>
                  <a:pt x="1938867" y="447040"/>
                  <a:pt x="19304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9C673594-BCD4-63B1-7BB5-D20B188BFF54}"/>
              </a:ext>
            </a:extLst>
          </p:cNvPr>
          <p:cNvSpPr/>
          <p:nvPr/>
        </p:nvSpPr>
        <p:spPr>
          <a:xfrm>
            <a:off x="288407" y="-5202237"/>
            <a:ext cx="2880000" cy="288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34CCFC4-9C51-EC37-8CC3-28175BD4E53F}"/>
              </a:ext>
            </a:extLst>
          </p:cNvPr>
          <p:cNvSpPr/>
          <p:nvPr/>
        </p:nvSpPr>
        <p:spPr>
          <a:xfrm>
            <a:off x="288407" y="-2139356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430609B-DF63-A9CD-FF56-C92C4BEE4E41}"/>
              </a:ext>
            </a:extLst>
          </p:cNvPr>
          <p:cNvSpPr/>
          <p:nvPr/>
        </p:nvSpPr>
        <p:spPr>
          <a:xfrm>
            <a:off x="1908409" y="-2139356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D15B1E8-9958-4CBF-A9DF-E2EC8E6EC08B}"/>
              </a:ext>
            </a:extLst>
          </p:cNvPr>
          <p:cNvSpPr/>
          <p:nvPr/>
        </p:nvSpPr>
        <p:spPr>
          <a:xfrm>
            <a:off x="288407" y="-696475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311DCE7-F722-FFE2-6BA0-CF244B19EBB7}"/>
              </a:ext>
            </a:extLst>
          </p:cNvPr>
          <p:cNvSpPr/>
          <p:nvPr/>
        </p:nvSpPr>
        <p:spPr>
          <a:xfrm>
            <a:off x="1908409" y="-696475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D3245CF-426E-8733-61F8-F5C45290D7C9}"/>
              </a:ext>
            </a:extLst>
          </p:cNvPr>
          <p:cNvSpPr/>
          <p:nvPr/>
        </p:nvSpPr>
        <p:spPr>
          <a:xfrm>
            <a:off x="288407" y="740643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9DF8DB3-0721-EC90-F2A3-0AA972117A45}"/>
              </a:ext>
            </a:extLst>
          </p:cNvPr>
          <p:cNvSpPr/>
          <p:nvPr/>
        </p:nvSpPr>
        <p:spPr>
          <a:xfrm>
            <a:off x="1908409" y="740643"/>
            <a:ext cx="1260000" cy="126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7B168FD-BA87-1953-C642-9C35BE10B743}"/>
              </a:ext>
            </a:extLst>
          </p:cNvPr>
          <p:cNvSpPr/>
          <p:nvPr/>
        </p:nvSpPr>
        <p:spPr>
          <a:xfrm>
            <a:off x="288407" y="2177761"/>
            <a:ext cx="1260000" cy="126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AF11BAF9-03DE-59E2-43C6-950EE8B38E33}"/>
              </a:ext>
            </a:extLst>
          </p:cNvPr>
          <p:cNvSpPr/>
          <p:nvPr/>
        </p:nvSpPr>
        <p:spPr>
          <a:xfrm>
            <a:off x="1908409" y="2177761"/>
            <a:ext cx="1260000" cy="1260000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E723C28-DA41-50CC-C467-917CD76BFD14}"/>
              </a:ext>
            </a:extLst>
          </p:cNvPr>
          <p:cNvSpPr/>
          <p:nvPr/>
        </p:nvSpPr>
        <p:spPr>
          <a:xfrm>
            <a:off x="288407" y="3614879"/>
            <a:ext cx="1260000" cy="1260000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800E9BF-AC31-14B3-4369-339CD1799E61}"/>
              </a:ext>
            </a:extLst>
          </p:cNvPr>
          <p:cNvSpPr/>
          <p:nvPr/>
        </p:nvSpPr>
        <p:spPr>
          <a:xfrm>
            <a:off x="1908407" y="3614879"/>
            <a:ext cx="1260000" cy="126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A2B33044-B6C8-D530-0110-B1E730D402B9}"/>
              </a:ext>
            </a:extLst>
          </p:cNvPr>
          <p:cNvSpPr/>
          <p:nvPr/>
        </p:nvSpPr>
        <p:spPr>
          <a:xfrm>
            <a:off x="288407" y="5051997"/>
            <a:ext cx="1260000" cy="126000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6C3B3CC3-D291-F6FF-2459-4C66C962C995}"/>
              </a:ext>
            </a:extLst>
          </p:cNvPr>
          <p:cNvSpPr/>
          <p:nvPr/>
        </p:nvSpPr>
        <p:spPr>
          <a:xfrm>
            <a:off x="1180915" y="212360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164EBA-AA75-B642-B230-9817BA4CA2A4}"/>
              </a:ext>
            </a:extLst>
          </p:cNvPr>
          <p:cNvSpPr txBox="1"/>
          <p:nvPr/>
        </p:nvSpPr>
        <p:spPr>
          <a:xfrm>
            <a:off x="222250" y="2011064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E7E6F2">
                    <a:alpha val="0"/>
                  </a:srgbClr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E7E6F2">
                  <a:alpha val="0"/>
                </a:srgbClr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529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1000">
        <p159:morph option="byObject"/>
      </p:transition>
    </mc:Choice>
    <mc:Fallback>
      <p:transition advClick="0" advTm="10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DF4694-7D85-87FA-F034-717136279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41E5B3A-1782-284E-D7F1-F792861B0B68}"/>
              </a:ext>
            </a:extLst>
          </p:cNvPr>
          <p:cNvSpPr txBox="1"/>
          <p:nvPr/>
        </p:nvSpPr>
        <p:spPr>
          <a:xfrm>
            <a:off x="222250" y="236988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E7E6F2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E7E6F2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 useBgFill="1">
        <p:nvSpPr>
          <p:cNvPr id="5" name="任意多边形: 形状 4">
            <a:extLst>
              <a:ext uri="{FF2B5EF4-FFF2-40B4-BE49-F238E27FC236}">
                <a16:creationId xmlns:a16="http://schemas.microsoft.com/office/drawing/2014/main" id="{2A1321F9-9F99-1F75-B300-A854530942D4}"/>
              </a:ext>
            </a:extLst>
          </p:cNvPr>
          <p:cNvSpPr/>
          <p:nvPr/>
        </p:nvSpPr>
        <p:spPr>
          <a:xfrm>
            <a:off x="1549400" y="2768600"/>
            <a:ext cx="1945640" cy="1371600"/>
          </a:xfrm>
          <a:custGeom>
            <a:avLst/>
            <a:gdLst>
              <a:gd name="connsiteX0" fmla="*/ 1930400 w 1945640"/>
              <a:gd name="connsiteY0" fmla="*/ 0 h 1371600"/>
              <a:gd name="connsiteX1" fmla="*/ 1600200 w 1945640"/>
              <a:gd name="connsiteY1" fmla="*/ 248920 h 1371600"/>
              <a:gd name="connsiteX2" fmla="*/ 1463040 w 1945640"/>
              <a:gd name="connsiteY2" fmla="*/ 381000 h 1371600"/>
              <a:gd name="connsiteX3" fmla="*/ 1143000 w 1945640"/>
              <a:gd name="connsiteY3" fmla="*/ 579120 h 1371600"/>
              <a:gd name="connsiteX4" fmla="*/ 767080 w 1945640"/>
              <a:gd name="connsiteY4" fmla="*/ 878840 h 1371600"/>
              <a:gd name="connsiteX5" fmla="*/ 436880 w 1945640"/>
              <a:gd name="connsiteY5" fmla="*/ 1005840 h 1371600"/>
              <a:gd name="connsiteX6" fmla="*/ 269240 w 1945640"/>
              <a:gd name="connsiteY6" fmla="*/ 1102360 h 1371600"/>
              <a:gd name="connsiteX7" fmla="*/ 0 w 1945640"/>
              <a:gd name="connsiteY7" fmla="*/ 1366520 h 1371600"/>
              <a:gd name="connsiteX8" fmla="*/ 1945640 w 1945640"/>
              <a:gd name="connsiteY8" fmla="*/ 1371600 h 1371600"/>
              <a:gd name="connsiteX9" fmla="*/ 1930400 w 1945640"/>
              <a:gd name="connsiteY9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640" h="1371600">
                <a:moveTo>
                  <a:pt x="1930400" y="0"/>
                </a:moveTo>
                <a:lnTo>
                  <a:pt x="1600200" y="248920"/>
                </a:lnTo>
                <a:lnTo>
                  <a:pt x="1463040" y="381000"/>
                </a:lnTo>
                <a:lnTo>
                  <a:pt x="1143000" y="579120"/>
                </a:lnTo>
                <a:lnTo>
                  <a:pt x="767080" y="878840"/>
                </a:lnTo>
                <a:lnTo>
                  <a:pt x="436880" y="1005840"/>
                </a:lnTo>
                <a:lnTo>
                  <a:pt x="269240" y="1102360"/>
                </a:lnTo>
                <a:lnTo>
                  <a:pt x="0" y="1366520"/>
                </a:lnTo>
                <a:lnTo>
                  <a:pt x="1945640" y="1371600"/>
                </a:lnTo>
                <a:cubicBezTo>
                  <a:pt x="1942253" y="909320"/>
                  <a:pt x="1938867" y="447040"/>
                  <a:pt x="19304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C802746-5BB2-FB68-8A92-650A838B5260}"/>
              </a:ext>
            </a:extLst>
          </p:cNvPr>
          <p:cNvSpPr/>
          <p:nvPr/>
        </p:nvSpPr>
        <p:spPr>
          <a:xfrm>
            <a:off x="222250" y="14017864"/>
            <a:ext cx="1260000" cy="1260000"/>
          </a:xfrm>
          <a:prstGeom prst="ellipse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460CF7D-452A-BEA8-9EBA-39C4B931E46C}"/>
              </a:ext>
            </a:extLst>
          </p:cNvPr>
          <p:cNvSpPr/>
          <p:nvPr/>
        </p:nvSpPr>
        <p:spPr>
          <a:xfrm>
            <a:off x="1842252" y="14017864"/>
            <a:ext cx="1260000" cy="1260000"/>
          </a:xfrm>
          <a:prstGeom prst="ellipse">
            <a:avLst/>
          </a:prstGeom>
          <a:blipFill dpi="0" rotWithShape="1">
            <a:blip r:embed="rId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2E15462-5FF4-5DBC-4ED4-6443D3430416}"/>
              </a:ext>
            </a:extLst>
          </p:cNvPr>
          <p:cNvSpPr/>
          <p:nvPr/>
        </p:nvSpPr>
        <p:spPr>
          <a:xfrm>
            <a:off x="480655" y="19556818"/>
            <a:ext cx="1059020" cy="651332"/>
          </a:xfrm>
          <a:prstGeom prst="ellipse">
            <a:avLst/>
          </a:prstGeom>
          <a:blipFill dpi="0" rotWithShape="1">
            <a:blip r:embed="rId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77A9784-8304-93AA-06D3-09D146A2FFD2}"/>
              </a:ext>
            </a:extLst>
          </p:cNvPr>
          <p:cNvSpPr/>
          <p:nvPr/>
        </p:nvSpPr>
        <p:spPr>
          <a:xfrm>
            <a:off x="1842253" y="19556818"/>
            <a:ext cx="1059020" cy="651332"/>
          </a:xfrm>
          <a:prstGeom prst="ellipse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95E01ED-AD11-F814-9A2E-773D4F25BE3C}"/>
              </a:ext>
            </a:extLst>
          </p:cNvPr>
          <p:cNvSpPr/>
          <p:nvPr/>
        </p:nvSpPr>
        <p:spPr>
          <a:xfrm>
            <a:off x="480655" y="20299707"/>
            <a:ext cx="1059020" cy="651332"/>
          </a:xfrm>
          <a:prstGeom prst="ellipse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E08FEF5-A458-200E-6999-C0B39596DE01}"/>
              </a:ext>
            </a:extLst>
          </p:cNvPr>
          <p:cNvSpPr/>
          <p:nvPr/>
        </p:nvSpPr>
        <p:spPr>
          <a:xfrm>
            <a:off x="1842253" y="20299707"/>
            <a:ext cx="1059020" cy="651332"/>
          </a:xfrm>
          <a:prstGeom prst="ellipse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33E33EA-9860-4A87-EF7A-46D80CB3AF4E}"/>
              </a:ext>
            </a:extLst>
          </p:cNvPr>
          <p:cNvSpPr/>
          <p:nvPr/>
        </p:nvSpPr>
        <p:spPr>
          <a:xfrm>
            <a:off x="480655" y="21042597"/>
            <a:ext cx="1059020" cy="651332"/>
          </a:xfrm>
          <a:prstGeom prst="ellipse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FADF278-5874-71D8-98C0-523A317990F9}"/>
              </a:ext>
            </a:extLst>
          </p:cNvPr>
          <p:cNvSpPr/>
          <p:nvPr/>
        </p:nvSpPr>
        <p:spPr>
          <a:xfrm>
            <a:off x="1842252" y="21042597"/>
            <a:ext cx="1059020" cy="651332"/>
          </a:xfrm>
          <a:prstGeom prst="ellipse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AB3E911-1615-71FD-7390-8868C9F1C414}"/>
              </a:ext>
            </a:extLst>
          </p:cNvPr>
          <p:cNvSpPr/>
          <p:nvPr/>
        </p:nvSpPr>
        <p:spPr>
          <a:xfrm>
            <a:off x="480655" y="21785486"/>
            <a:ext cx="1059020" cy="651332"/>
          </a:xfrm>
          <a:prstGeom prst="ellipse">
            <a:avLst/>
          </a:prstGeom>
          <a:blipFill dpi="0" rotWithShape="1">
            <a:blip r:embed="rId11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D32AC3C4-F468-5741-5944-374DB0E7FCB8}"/>
              </a:ext>
            </a:extLst>
          </p:cNvPr>
          <p:cNvSpPr/>
          <p:nvPr/>
        </p:nvSpPr>
        <p:spPr>
          <a:xfrm>
            <a:off x="183602" y="-6068730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图形 5">
            <a:extLst>
              <a:ext uri="{FF2B5EF4-FFF2-40B4-BE49-F238E27FC236}">
                <a16:creationId xmlns:a16="http://schemas.microsoft.com/office/drawing/2014/main" id="{845FDA71-5E28-6F06-7A2F-B13A28E76690}"/>
              </a:ext>
            </a:extLst>
          </p:cNvPr>
          <p:cNvSpPr/>
          <p:nvPr/>
        </p:nvSpPr>
        <p:spPr>
          <a:xfrm>
            <a:off x="748975" y="-5840179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2D0D1A40-D88A-0E44-0B62-EDE59EFBF6ED}"/>
              </a:ext>
            </a:extLst>
          </p:cNvPr>
          <p:cNvSpPr/>
          <p:nvPr/>
        </p:nvSpPr>
        <p:spPr>
          <a:xfrm>
            <a:off x="1777857" y="-6068731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图形 9">
            <a:extLst>
              <a:ext uri="{FF2B5EF4-FFF2-40B4-BE49-F238E27FC236}">
                <a16:creationId xmlns:a16="http://schemas.microsoft.com/office/drawing/2014/main" id="{91C9FDF2-480A-8915-1711-F9BF3A5CBD7A}"/>
              </a:ext>
            </a:extLst>
          </p:cNvPr>
          <p:cNvSpPr/>
          <p:nvPr/>
        </p:nvSpPr>
        <p:spPr>
          <a:xfrm>
            <a:off x="2223292" y="-5879771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0E2D6F42-3789-1627-F5A8-4A34C3CFCB1E}"/>
              </a:ext>
            </a:extLst>
          </p:cNvPr>
          <p:cNvSpPr/>
          <p:nvPr/>
        </p:nvSpPr>
        <p:spPr>
          <a:xfrm>
            <a:off x="183601" y="-3450648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1EBEF770-0C8A-9AF1-00F7-8BE8B35AC0CF}"/>
              </a:ext>
            </a:extLst>
          </p:cNvPr>
          <p:cNvSpPr/>
          <p:nvPr/>
        </p:nvSpPr>
        <p:spPr>
          <a:xfrm>
            <a:off x="222251" y="-1159595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E98B6621-3F46-FE4B-05EC-D3869E3885AE}"/>
              </a:ext>
            </a:extLst>
          </p:cNvPr>
          <p:cNvSpPr/>
          <p:nvPr/>
        </p:nvSpPr>
        <p:spPr>
          <a:xfrm>
            <a:off x="247094" y="-3391495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084D8245-E4AB-6CE0-26A4-A5984FF93760}"/>
              </a:ext>
            </a:extLst>
          </p:cNvPr>
          <p:cNvGrpSpPr/>
          <p:nvPr/>
        </p:nvGrpSpPr>
        <p:grpSpPr>
          <a:xfrm>
            <a:off x="421719" y="-3207144"/>
            <a:ext cx="560070" cy="412114"/>
            <a:chOff x="3041650" y="1503046"/>
            <a:chExt cx="560070" cy="412114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80986B6C-0430-D3ED-168D-DCEEFCFE7848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B0B52236-07FF-A458-FD1B-CADD9969FC73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/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62" name="图形 21">
            <a:extLst>
              <a:ext uri="{FF2B5EF4-FFF2-40B4-BE49-F238E27FC236}">
                <a16:creationId xmlns:a16="http://schemas.microsoft.com/office/drawing/2014/main" id="{EA023375-A8C3-9FD7-3637-6DC939DC6A89}"/>
              </a:ext>
            </a:extLst>
          </p:cNvPr>
          <p:cNvSpPr/>
          <p:nvPr/>
        </p:nvSpPr>
        <p:spPr>
          <a:xfrm>
            <a:off x="2526227" y="-3212023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>
              <a:alpha val="61000"/>
            </a:schemeClr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79C41A7F-E8EE-80CA-A7B2-C7EAC75AE2C0}"/>
              </a:ext>
            </a:extLst>
          </p:cNvPr>
          <p:cNvSpPr/>
          <p:nvPr/>
        </p:nvSpPr>
        <p:spPr>
          <a:xfrm>
            <a:off x="285743" y="-1100443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图形 25">
            <a:extLst>
              <a:ext uri="{FF2B5EF4-FFF2-40B4-BE49-F238E27FC236}">
                <a16:creationId xmlns:a16="http://schemas.microsoft.com/office/drawing/2014/main" id="{461D2087-6111-64D6-651C-524915288177}"/>
              </a:ext>
            </a:extLst>
          </p:cNvPr>
          <p:cNvSpPr/>
          <p:nvPr/>
        </p:nvSpPr>
        <p:spPr>
          <a:xfrm>
            <a:off x="2112227" y="-918920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BF47CC7E-EFE0-8D3F-B848-BB6E9FDB38CF}"/>
              </a:ext>
            </a:extLst>
          </p:cNvPr>
          <p:cNvSpPr/>
          <p:nvPr/>
        </p:nvSpPr>
        <p:spPr>
          <a:xfrm>
            <a:off x="181096" y="-4849281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图形 29">
            <a:extLst>
              <a:ext uri="{FF2B5EF4-FFF2-40B4-BE49-F238E27FC236}">
                <a16:creationId xmlns:a16="http://schemas.microsoft.com/office/drawing/2014/main" id="{06973CD8-8760-FD49-6522-CB23D205A37E}"/>
              </a:ext>
            </a:extLst>
          </p:cNvPr>
          <p:cNvSpPr/>
          <p:nvPr/>
        </p:nvSpPr>
        <p:spPr>
          <a:xfrm>
            <a:off x="777786" y="-4610656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89F1EB6F-BFBA-9470-19C2-14A4F3430387}"/>
              </a:ext>
            </a:extLst>
          </p:cNvPr>
          <p:cNvSpPr/>
          <p:nvPr/>
        </p:nvSpPr>
        <p:spPr>
          <a:xfrm>
            <a:off x="1775352" y="-4849282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图形 33">
            <a:extLst>
              <a:ext uri="{FF2B5EF4-FFF2-40B4-BE49-F238E27FC236}">
                <a16:creationId xmlns:a16="http://schemas.microsoft.com/office/drawing/2014/main" id="{2CA52D02-81C4-BC45-CDC5-C4FD106DAC38}"/>
              </a:ext>
            </a:extLst>
          </p:cNvPr>
          <p:cNvSpPr/>
          <p:nvPr/>
        </p:nvSpPr>
        <p:spPr>
          <a:xfrm>
            <a:off x="2262833" y="-4610656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6353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2000">
        <p159:morph option="byObject"/>
      </p:transition>
    </mc:Choice>
    <mc:Fallback>
      <p:transition spd="med" advClick="0" advTm="2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020698-6906-12CA-40B4-74401350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6DEB19D0-C5D2-D398-C6AA-DE622B005315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8D19FA2-1422-6D58-EDA2-A7640A9C242E}"/>
              </a:ext>
            </a:extLst>
          </p:cNvPr>
          <p:cNvSpPr/>
          <p:nvPr/>
        </p:nvSpPr>
        <p:spPr>
          <a:xfrm>
            <a:off x="222250" y="14017864"/>
            <a:ext cx="1260000" cy="1260000"/>
          </a:xfrm>
          <a:prstGeom prst="ellipse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E4CB4948-B2AB-B183-6C11-6F26AB8F021E}"/>
              </a:ext>
            </a:extLst>
          </p:cNvPr>
          <p:cNvSpPr/>
          <p:nvPr/>
        </p:nvSpPr>
        <p:spPr>
          <a:xfrm>
            <a:off x="1842252" y="14017864"/>
            <a:ext cx="1260000" cy="1260000"/>
          </a:xfrm>
          <a:prstGeom prst="ellipse">
            <a:avLst/>
          </a:prstGeom>
          <a:blipFill dpi="0" rotWithShape="1">
            <a:blip r:embed="rId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A000665-7FF6-901D-BB1F-3664407862B1}"/>
              </a:ext>
            </a:extLst>
          </p:cNvPr>
          <p:cNvSpPr/>
          <p:nvPr/>
        </p:nvSpPr>
        <p:spPr>
          <a:xfrm>
            <a:off x="480655" y="19556818"/>
            <a:ext cx="1059020" cy="651332"/>
          </a:xfrm>
          <a:prstGeom prst="ellipse">
            <a:avLst/>
          </a:prstGeom>
          <a:blipFill dpi="0" rotWithShape="1">
            <a:blip r:embed="rId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D1C21C6-AD7E-D346-2F7D-0FAE5BDF8CD3}"/>
              </a:ext>
            </a:extLst>
          </p:cNvPr>
          <p:cNvSpPr/>
          <p:nvPr/>
        </p:nvSpPr>
        <p:spPr>
          <a:xfrm>
            <a:off x="1842253" y="19556818"/>
            <a:ext cx="1059020" cy="651332"/>
          </a:xfrm>
          <a:prstGeom prst="ellipse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7928F15A-E48D-BCD8-E599-3C31D66BD88D}"/>
              </a:ext>
            </a:extLst>
          </p:cNvPr>
          <p:cNvSpPr/>
          <p:nvPr/>
        </p:nvSpPr>
        <p:spPr>
          <a:xfrm>
            <a:off x="480655" y="20299707"/>
            <a:ext cx="1059020" cy="651332"/>
          </a:xfrm>
          <a:prstGeom prst="ellipse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59EB248-0F04-2251-C792-EA93F71ED1B3}"/>
              </a:ext>
            </a:extLst>
          </p:cNvPr>
          <p:cNvSpPr/>
          <p:nvPr/>
        </p:nvSpPr>
        <p:spPr>
          <a:xfrm>
            <a:off x="1842253" y="20299707"/>
            <a:ext cx="1059020" cy="651332"/>
          </a:xfrm>
          <a:prstGeom prst="ellipse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1DD013D-ACB9-0E83-E6F8-5A595D5EC984}"/>
              </a:ext>
            </a:extLst>
          </p:cNvPr>
          <p:cNvSpPr/>
          <p:nvPr/>
        </p:nvSpPr>
        <p:spPr>
          <a:xfrm>
            <a:off x="480655" y="21042597"/>
            <a:ext cx="1059020" cy="651332"/>
          </a:xfrm>
          <a:prstGeom prst="ellipse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8E6B7BD-6175-CD17-6002-A11BE421D4A5}"/>
              </a:ext>
            </a:extLst>
          </p:cNvPr>
          <p:cNvSpPr/>
          <p:nvPr/>
        </p:nvSpPr>
        <p:spPr>
          <a:xfrm>
            <a:off x="1842252" y="21042597"/>
            <a:ext cx="1059020" cy="651332"/>
          </a:xfrm>
          <a:prstGeom prst="ellipse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C001409D-2C0D-638D-8688-B1D19156EAF3}"/>
              </a:ext>
            </a:extLst>
          </p:cNvPr>
          <p:cNvSpPr/>
          <p:nvPr/>
        </p:nvSpPr>
        <p:spPr>
          <a:xfrm>
            <a:off x="480655" y="21785486"/>
            <a:ext cx="1059020" cy="651332"/>
          </a:xfrm>
          <a:prstGeom prst="ellipse">
            <a:avLst/>
          </a:prstGeom>
          <a:blipFill dpi="0" rotWithShape="1">
            <a:blip r:embed="rId11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4AB0F4-4B6F-ECFF-B818-2DCC6D29F21C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09B3A518-CA4A-A8FC-050D-7853DE6F6964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B31C23B3-A1D0-C680-05ED-B20723EF7791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D0539EEF-49A7-768A-15BD-0F4BD4890F8E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F552E08-10EF-F4BB-1584-6FD7DC74D8FE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CCFAC01-7147-41D9-3C98-E42F9B3550E4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F7D797F-0962-FE72-E4F7-37D127D9EE27}"/>
              </a:ext>
            </a:extLst>
          </p:cNvPr>
          <p:cNvSpPr/>
          <p:nvPr/>
        </p:nvSpPr>
        <p:spPr>
          <a:xfrm>
            <a:off x="31813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FB1DFF5-8064-27EC-6620-034F8F58C7BA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C67C2914-4284-FDB4-8A30-C1EAC3D95385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D7F15C4-C280-0A70-3B2F-EDC383DAFDFB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/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BEB458C7-262C-7562-D4E0-09BF4D5A9409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>
              <a:alpha val="61000"/>
            </a:schemeClr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C0B64D6-3AC1-3257-4BCE-770A184BF06A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F68D6536-7ED3-A6E2-85DA-8099AF8D48DC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7D412FA7-D06F-C3D9-73DE-6583E52BBCB0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CC58C14A-EA4D-50B3-E79D-F4A114512D2E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505C8A92-83D9-B03F-331F-7D344697F841}"/>
              </a:ext>
            </a:extLst>
          </p:cNvPr>
          <p:cNvSpPr/>
          <p:nvPr/>
        </p:nvSpPr>
        <p:spPr>
          <a:xfrm>
            <a:off x="1848897" y="2006595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8B953300-7A02-7162-F5CE-6690D6189ACC}"/>
              </a:ext>
            </a:extLst>
          </p:cNvPr>
          <p:cNvSpPr/>
          <p:nvPr/>
        </p:nvSpPr>
        <p:spPr>
          <a:xfrm>
            <a:off x="2336378" y="2245221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ED101D-84CD-931C-0583-C75A6AB4F332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49F66925-221A-A7CC-F79B-56CFAE790A8C}"/>
              </a:ext>
            </a:extLst>
          </p:cNvPr>
          <p:cNvSpPr/>
          <p:nvPr/>
        </p:nvSpPr>
        <p:spPr>
          <a:xfrm>
            <a:off x="1107652" y="3073891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7969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D01820-B4CA-B25E-6460-09EBF458D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B8CA7266-8E16-99FC-501A-3B0D660E427C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4526473F-B0A7-8E8A-37EE-CD78F9521A79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FB1BB74D-C540-1A4B-1057-6AD2FF4C16B0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3442F0D-C612-9E83-6037-1FF2EA30DA59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F062E6FD-122C-9016-B076-ECD278ACA363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C00A0DB-E5A6-30F2-6E2E-58D077FCDD73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C3158CE-8F0D-470A-8594-0E7AE50E3E04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E33F386-98A7-A2B2-647D-19AB9B9300B4}"/>
              </a:ext>
            </a:extLst>
          </p:cNvPr>
          <p:cNvSpPr/>
          <p:nvPr/>
        </p:nvSpPr>
        <p:spPr>
          <a:xfrm>
            <a:off x="31813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CF52F6E-4FA8-1507-A090-00396FB7DE02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710666F1-1D36-2093-C0C9-CF1610D27938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AEFB98C1-D9B4-57CB-A862-513A5F5EFB6E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/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F2386DA1-AA5C-4088-07B5-AC355743DCD4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>
              <a:alpha val="61000"/>
            </a:schemeClr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91DBBC4B-6A95-570E-A8E3-D1E8144D8682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24803D9A-CCC6-7059-9EBC-2E2AD31EF813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7873FC4-806D-C3D3-926B-FAE491CEBB50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E2DAB95B-25ED-1C30-A370-7E9BB983F25E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9AFD3EAE-05D9-AD96-E0AA-B2050075A25B}"/>
              </a:ext>
            </a:extLst>
          </p:cNvPr>
          <p:cNvSpPr/>
          <p:nvPr/>
        </p:nvSpPr>
        <p:spPr>
          <a:xfrm>
            <a:off x="1848897" y="2006595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4681D51D-D64A-798C-8F9E-B540708E1B43}"/>
              </a:ext>
            </a:extLst>
          </p:cNvPr>
          <p:cNvSpPr/>
          <p:nvPr/>
        </p:nvSpPr>
        <p:spPr>
          <a:xfrm>
            <a:off x="2336378" y="2245221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3EABD8D-CF8F-5918-260B-B0D52DC2981D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953CB1DE-B2E3-BB9E-66A9-B8EF9E802D53}"/>
              </a:ext>
            </a:extLst>
          </p:cNvPr>
          <p:cNvSpPr/>
          <p:nvPr/>
        </p:nvSpPr>
        <p:spPr>
          <a:xfrm>
            <a:off x="1139190" y="3238496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5903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1DB60-D734-9368-AEFB-2F547C78B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97EC190C-DEBF-64AE-638B-EDF006620A52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77F984E-0238-78AB-6965-F2CD7CB99365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15E36233-CEE8-5AEF-A912-A08F949E6987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E785B2F-4DAF-158D-1C5E-036499E83F53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8B7FE7B1-1B29-B42E-2A65-0463C1BC41A9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8E0741F-9419-EF39-46B2-E299C2EBB7C3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F12FC25-7712-52DA-6293-9454E43EC1D0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6C84738C-5959-DEF0-C785-806E0D3F8B6A}"/>
              </a:ext>
            </a:extLst>
          </p:cNvPr>
          <p:cNvSpPr/>
          <p:nvPr/>
        </p:nvSpPr>
        <p:spPr>
          <a:xfrm>
            <a:off x="1363981" y="3185550"/>
            <a:ext cx="1799032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F57AAE1-2B69-D220-9A6D-BC3371F23D42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6A33649D-D863-A2A7-BF8A-EEB93CF04845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124ED6DF-148B-4EF4-8FE1-F3DEAE7EC6C7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DB0D93EB-315F-2D12-A045-E54F7991EFD5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3B60F04A-4D93-67C5-4E81-4C86DFC222B6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5D48719D-94F7-0F8E-18C3-BBEB978C7BA3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4EF5829A-D4B1-CB82-7361-6A4B4448B20C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DE2B9158-69BB-32F4-5115-4A63990AABFD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2B9FF28A-ACFE-3227-6B12-46CFCFB4C778}"/>
              </a:ext>
            </a:extLst>
          </p:cNvPr>
          <p:cNvSpPr/>
          <p:nvPr/>
        </p:nvSpPr>
        <p:spPr>
          <a:xfrm>
            <a:off x="1848897" y="2006595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752CB44E-801F-BD6C-8D6F-8B5AAC1ACEC6}"/>
              </a:ext>
            </a:extLst>
          </p:cNvPr>
          <p:cNvSpPr/>
          <p:nvPr/>
        </p:nvSpPr>
        <p:spPr>
          <a:xfrm>
            <a:off x="2336378" y="2245221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95A41F6-0A9A-DD2C-850B-672C556D0C9F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72C278D2-E7FC-D442-E28B-64CB1EE52608}"/>
              </a:ext>
            </a:extLst>
          </p:cNvPr>
          <p:cNvSpPr/>
          <p:nvPr/>
        </p:nvSpPr>
        <p:spPr>
          <a:xfrm>
            <a:off x="2509796" y="3126396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3520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7B8A27-E64D-C909-F657-06628E8EF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3824CA55-7621-B58B-8EFB-8141B89BB17A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E60C9E7B-DB3F-0E53-EC3E-FC4ABB694825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E65496BC-C33B-961C-DEF9-910714B2967D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FBF19E9-3EA2-C951-775F-66E71A03CC9C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F063EE93-9685-7144-D713-103D3C8F382C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152936F-A32D-FE08-D6D3-80E9703D1D38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B76440F-386B-A88E-0312-6AF78FEDEF56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CBCDA327-7138-66CF-CD46-4CAADB3B4B18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920BAAF-F6E5-538F-34D9-FB353D2210E9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34F97AFC-9E4C-4E66-545E-F21040FAACB8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462EF005-8A0D-C519-00C9-7A7B80F7D279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D3C1DCB9-C2BA-1B82-66D7-CC716F56A4DA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EAF78DEB-82ED-DE81-545A-AAC11A87D676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155ABAC4-1A1F-B437-61F4-6743FFCE7BA4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E5DC0C6C-D356-C369-0383-054F3295CA36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DA4FA74B-E2AC-0189-552C-5147FAF85648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011F216E-B6FD-083C-A336-B608FF32FAEF}"/>
              </a:ext>
            </a:extLst>
          </p:cNvPr>
          <p:cNvSpPr/>
          <p:nvPr/>
        </p:nvSpPr>
        <p:spPr>
          <a:xfrm>
            <a:off x="1848897" y="2006595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282ACE74-573B-479B-B995-CF172340C132}"/>
              </a:ext>
            </a:extLst>
          </p:cNvPr>
          <p:cNvSpPr/>
          <p:nvPr/>
        </p:nvSpPr>
        <p:spPr>
          <a:xfrm>
            <a:off x="2336378" y="2245221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2F2BB2-2C9B-303E-F774-E6004843F160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EC98803E-EB56-388F-5FF4-3A8B583E1C3B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FB303CF-9C11-08AB-2E46-199506AE7A64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555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F4501F-7E77-5E30-C7B8-80F8B2878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DBCEE9E2-2479-709F-C7E0-83993C7F1691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50CFA66-D33E-4EF9-9D5E-404568138496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4DF15C3D-C9A8-7F50-6681-9FC5696E0FD1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6531C09-04FF-2E7E-9BC5-258299BF502A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5DBB62A1-2CC0-8245-7CD5-05E6A29DAA5B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2ABCC4F-B0B4-D0AA-C82D-E83211B47C80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A085FC1-B536-FC5F-117A-C98161DCBC44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295BEAA-80E9-A866-8648-280F16806D49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0C2CD0E-AE70-24FB-E9F2-BFFBCFB743A7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95E942E8-B80C-00EC-9050-4CC81BD5AEB1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3DD2B428-5AC3-801C-4833-886160ED3F04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D7E0AA4E-32B4-636E-0B33-C9905E0692A6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EA06CB2-FB84-4DE8-54E2-C446EF1660D4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DD7966B5-60AD-54DE-11BE-48BE8833AEA3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9F9F7CCB-7EF4-31D3-31C2-C7DBE3967147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CB8123A7-AF92-9081-E2DE-CFF9264CF703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305DE7FD-DB57-B167-97C4-1D5AFC673F5D}"/>
              </a:ext>
            </a:extLst>
          </p:cNvPr>
          <p:cNvSpPr/>
          <p:nvPr/>
        </p:nvSpPr>
        <p:spPr>
          <a:xfrm>
            <a:off x="1923743" y="2051919"/>
            <a:ext cx="1239270" cy="800604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6936034B-76EC-3345-1EF3-D980C9BC291B}"/>
              </a:ext>
            </a:extLst>
          </p:cNvPr>
          <p:cNvSpPr/>
          <p:nvPr/>
        </p:nvSpPr>
        <p:spPr>
          <a:xfrm>
            <a:off x="2336378" y="2245221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FED49DD-8086-03C1-259F-B7A8DA046FCA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E48678F7-F9BE-DCC2-B57F-C05FBD9645B1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9629B09-E813-8F15-7904-84F206A76F6B}"/>
              </a:ext>
            </a:extLst>
          </p:cNvPr>
          <p:cNvSpPr/>
          <p:nvPr/>
        </p:nvSpPr>
        <p:spPr>
          <a:xfrm>
            <a:off x="2140539" y="2132981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4D12C21-CDC5-F0CB-7045-62E22412A9AD}"/>
              </a:ext>
            </a:extLst>
          </p:cNvPr>
          <p:cNvSpPr txBox="1"/>
          <p:nvPr/>
        </p:nvSpPr>
        <p:spPr>
          <a:xfrm>
            <a:off x="2208816" y="2086160"/>
            <a:ext cx="92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72666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6F39B-CA75-B930-FCAD-AA13C0C30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04EA0812-DAB1-40F2-7DDA-129AA265EADC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3B23456-B3BE-F41E-557C-950A15A1701C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4296851C-605F-0349-B4DD-9E6E1A3A2AF3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B432206E-12F2-08C5-3CDB-E570EEE2A74B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9B28B23D-3171-B9F4-7E55-14F4C9D806FE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31CD20F-D46D-8424-07AB-D2420CB04583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994FE66-2A0F-3D86-B53C-8E3AEDC99042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0B46801-6AF6-B3FD-B4C4-CA1F3F39E57E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70F6444-7805-7B92-C2AC-0680F7911510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AF7C8FE3-C144-6CBF-6A7F-9FB2F5BA7542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15389CB-08A4-826B-AAAB-0935319FED2F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23117B7D-F303-035C-1DB6-ECAA6BF5FD70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CF64D771-5EB8-8815-55B7-3F159C838A42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733E6093-4742-F443-A5AB-0465E07DF4E5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0C7E6077-FB1D-D55B-668F-E9D2D69C3C2F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732EF031-787F-126C-F912-5F2785F4640C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229803F-05EE-52FC-D171-264E0369AD06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AFFE1D9-361E-9913-C11A-EAB20EA01BB0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E2C9B5A-E447-B9B7-5C28-6F3B1863357B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D1F5041C-FF82-4685-902D-F74A8CF54E19}"/>
              </a:ext>
            </a:extLst>
          </p:cNvPr>
          <p:cNvSpPr/>
          <p:nvPr/>
        </p:nvSpPr>
        <p:spPr>
          <a:xfrm>
            <a:off x="0" y="-18691"/>
            <a:ext cx="3492500" cy="6643329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ptos" panose="02110004020202020204"/>
              <a:ea typeface="等线" panose="02010600030101010101" pitchFamily="2" charset="-122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1CA147B6-2CEF-4D96-17A9-E45928FFE42A}"/>
              </a:ext>
            </a:extLst>
          </p:cNvPr>
          <p:cNvSpPr/>
          <p:nvPr/>
        </p:nvSpPr>
        <p:spPr>
          <a:xfrm rot="3553689">
            <a:off x="835141" y="2226397"/>
            <a:ext cx="1800000" cy="1800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D484BFB-9404-9A48-6808-EA1FE7AF0B3F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8148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D8A3B-1F94-8B82-68E7-1C5D7EF9A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53727FCA-3EB7-ADC4-1EAD-3B5986576DE0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B9249708-2CA8-EEC7-B97A-612839421DD5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77C19AB1-C51E-ABD9-798C-FD27AF31A969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7246E51-491A-951E-1E52-1230FB5B0012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F56D5ACB-A649-4CDD-12BE-36887164E56A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D6679486-DE2A-2851-85DF-7F1FA9D2B7C9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458AA09-DB8F-8CAB-304F-491D1C1E1029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CF79993-8CD3-D06E-73E1-E123C932195C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687959D-6FF5-8E6E-14E7-FC7C77E0A9C1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4F9E5424-3BF2-44EE-C083-DCBBBECC2BC4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D1FF757A-957F-EFA4-F779-CE4C8303B654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A17C4E45-35C0-68D0-AEBA-299E05AAA505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C115F529-7956-83F3-6D4B-20270B717416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9B6D16CB-2F8C-830C-7072-16E0384AAB24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222A4FD-2B25-000C-D6D5-D0DD6B43474F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7FDF0F1B-92A0-ED7F-9CCD-157031439260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F2FFDE5-FAD0-BB8E-EBA7-EA501C8A85C1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337A3E7A-DAD0-9BC4-C3E1-6C5D4087403F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2398792-2FFB-2E5A-BE89-2116ED199E9B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4303FECE-3AA4-57C2-891A-ACC4B94C6FE9}"/>
              </a:ext>
            </a:extLst>
          </p:cNvPr>
          <p:cNvSpPr/>
          <p:nvPr/>
        </p:nvSpPr>
        <p:spPr>
          <a:xfrm>
            <a:off x="-19178" y="-18691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ptos" panose="02110004020202020204"/>
              <a:ea typeface="等线" panose="02010600030101010101" pitchFamily="2" charset="-122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22DA77CF-84E0-FD79-6AEC-35EDA6E97D75}"/>
              </a:ext>
            </a:extLst>
          </p:cNvPr>
          <p:cNvSpPr/>
          <p:nvPr/>
        </p:nvSpPr>
        <p:spPr>
          <a:xfrm rot="7108432">
            <a:off x="1370445" y="612420"/>
            <a:ext cx="720000" cy="720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F9AF2B-8C60-3DD5-D7AF-9CACC5438BC7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52EEBAE8-4019-1561-D178-CC177B1894D6}"/>
              </a:ext>
            </a:extLst>
          </p:cNvPr>
          <p:cNvSpPr/>
          <p:nvPr/>
        </p:nvSpPr>
        <p:spPr>
          <a:xfrm>
            <a:off x="318133" y="1585690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运动设置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C22D0F6-66DC-B604-887B-19E889834B7A}"/>
              </a:ext>
            </a:extLst>
          </p:cNvPr>
          <p:cNvSpPr/>
          <p:nvPr/>
        </p:nvSpPr>
        <p:spPr>
          <a:xfrm>
            <a:off x="498191" y="1761881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956C845-B19F-D7B4-0358-4D471463B885}"/>
              </a:ext>
            </a:extLst>
          </p:cNvPr>
          <p:cNvSpPr/>
          <p:nvPr/>
        </p:nvSpPr>
        <p:spPr>
          <a:xfrm>
            <a:off x="323810" y="2690846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显示设置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132FF6E-24D7-BEC1-B5CA-DAC4400FD2F5}"/>
              </a:ext>
            </a:extLst>
          </p:cNvPr>
          <p:cNvSpPr/>
          <p:nvPr/>
        </p:nvSpPr>
        <p:spPr>
          <a:xfrm>
            <a:off x="503868" y="2867037"/>
            <a:ext cx="540000" cy="541509"/>
          </a:xfrm>
          <a:prstGeom prst="roundRect">
            <a:avLst>
              <a:gd name="adj" fmla="val 8906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E54E1F77-67D9-0653-1F98-989AFC629048}"/>
              </a:ext>
            </a:extLst>
          </p:cNvPr>
          <p:cNvSpPr/>
          <p:nvPr/>
        </p:nvSpPr>
        <p:spPr>
          <a:xfrm>
            <a:off x="318133" y="3810646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健康设置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4E08AF5-DF9C-D269-E4A7-79DC420E108C}"/>
              </a:ext>
            </a:extLst>
          </p:cNvPr>
          <p:cNvSpPr/>
          <p:nvPr/>
        </p:nvSpPr>
        <p:spPr>
          <a:xfrm>
            <a:off x="498191" y="3986837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0761B66-2C1A-6C32-382D-F5339932BFD4}"/>
              </a:ext>
            </a:extLst>
          </p:cNvPr>
          <p:cNvSpPr/>
          <p:nvPr/>
        </p:nvSpPr>
        <p:spPr>
          <a:xfrm>
            <a:off x="318133" y="4957218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系统及其他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30D6D12-D938-AB19-BA07-9C132434EDF1}"/>
              </a:ext>
            </a:extLst>
          </p:cNvPr>
          <p:cNvSpPr/>
          <p:nvPr/>
        </p:nvSpPr>
        <p:spPr>
          <a:xfrm>
            <a:off x="498191" y="5133409"/>
            <a:ext cx="540000" cy="541509"/>
          </a:xfrm>
          <a:prstGeom prst="roundRect">
            <a:avLst>
              <a:gd name="adj" fmla="val 8906"/>
            </a:avLst>
          </a:prstGeom>
          <a:solidFill>
            <a:srgbClr val="534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2BE83E86-F183-43F1-E554-32A6B51133BC}"/>
              </a:ext>
            </a:extLst>
          </p:cNvPr>
          <p:cNvSpPr/>
          <p:nvPr/>
        </p:nvSpPr>
        <p:spPr>
          <a:xfrm>
            <a:off x="419786" y="6093405"/>
            <a:ext cx="2652543" cy="715157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关于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EF59E46E-B624-C5D9-BE02-C6B9D24A7F8B}"/>
              </a:ext>
            </a:extLst>
          </p:cNvPr>
          <p:cNvSpPr/>
          <p:nvPr/>
        </p:nvSpPr>
        <p:spPr>
          <a:xfrm>
            <a:off x="587671" y="6234784"/>
            <a:ext cx="503492" cy="434518"/>
          </a:xfrm>
          <a:prstGeom prst="roundRect">
            <a:avLst>
              <a:gd name="adj" fmla="val 890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i</a:t>
            </a:r>
            <a:endParaRPr lang="zh-CN" altLang="en-US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4406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B70FB-5F4A-A342-DC3F-B7FB5B38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3D193C73-3C6D-CD0D-E77C-66B0ADF364A7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706DA89-DA26-4394-A2A7-6BB434732ECE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B2B98B9B-9DB1-9EF4-1871-27B830C2AF29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4F96FD2-F7BD-70A9-1A4D-A408DCDDF72F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04ED25C3-FA2B-D112-6F5B-19D5CD222ECA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41AA398-2E8E-CD88-5DCD-847D577D2C7E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D3A56F1F-3A2B-3A6E-C288-0797E6462E41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1860E79D-9C54-2778-BA0D-42AA26F43E21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AD580A-2776-7226-FEA3-7FC409A885C7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7BFB800-0790-AAE4-86F5-37642CEB8F94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588EEF7-07D0-EF2D-66D6-E94E1DAADAF0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DBF3B81E-4460-F798-EB25-E40354C2DCDF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643F0FFC-012B-23CB-DC8A-75939CE820C1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8C33D923-999E-2D90-22CE-E85E7F887D3F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FE724270-9667-2D57-E7D7-1A22C97F2A15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A981EA96-CB26-B965-CAD3-91D274D9C293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571E17-870B-FF3C-0319-20089EA4B929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4F6E298-0BE9-396B-B6F8-AE0574BE6742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576A032-2847-9510-A130-4A55D2C54A86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9E9B08EF-1E74-C488-E6AD-5E2BA489406F}"/>
              </a:ext>
            </a:extLst>
          </p:cNvPr>
          <p:cNvSpPr/>
          <p:nvPr/>
        </p:nvSpPr>
        <p:spPr>
          <a:xfrm>
            <a:off x="-19178" y="-18691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24FAC68C-DBB1-827F-1CFC-C2F88FB0D579}"/>
              </a:ext>
            </a:extLst>
          </p:cNvPr>
          <p:cNvSpPr/>
          <p:nvPr/>
        </p:nvSpPr>
        <p:spPr>
          <a:xfrm rot="7108432">
            <a:off x="1370445" y="-100721"/>
            <a:ext cx="720000" cy="720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DA5E9E-49E2-06F9-99CA-EAB619CF5F2C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8A1D3FB-8C47-1AAF-8B4E-D2A1DFCCF64A}"/>
              </a:ext>
            </a:extLst>
          </p:cNvPr>
          <p:cNvSpPr/>
          <p:nvPr/>
        </p:nvSpPr>
        <p:spPr>
          <a:xfrm>
            <a:off x="318133" y="872549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运动设置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5B510D9-B033-922C-BEA3-B42B44144271}"/>
              </a:ext>
            </a:extLst>
          </p:cNvPr>
          <p:cNvSpPr/>
          <p:nvPr/>
        </p:nvSpPr>
        <p:spPr>
          <a:xfrm>
            <a:off x="498191" y="1048740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57008A8-B8E9-853F-0DB6-FBE6D422C3D0}"/>
              </a:ext>
            </a:extLst>
          </p:cNvPr>
          <p:cNvSpPr/>
          <p:nvPr/>
        </p:nvSpPr>
        <p:spPr>
          <a:xfrm>
            <a:off x="323810" y="1977705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显示设置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776342E-9CAD-F661-DB40-F97CD198E506}"/>
              </a:ext>
            </a:extLst>
          </p:cNvPr>
          <p:cNvSpPr/>
          <p:nvPr/>
        </p:nvSpPr>
        <p:spPr>
          <a:xfrm>
            <a:off x="503868" y="2153896"/>
            <a:ext cx="540000" cy="541509"/>
          </a:xfrm>
          <a:prstGeom prst="roundRect">
            <a:avLst>
              <a:gd name="adj" fmla="val 8906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76DD47B-AF49-1E69-765F-86D9EBAFB63D}"/>
              </a:ext>
            </a:extLst>
          </p:cNvPr>
          <p:cNvSpPr/>
          <p:nvPr/>
        </p:nvSpPr>
        <p:spPr>
          <a:xfrm>
            <a:off x="318133" y="3097505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健康设置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3745325-4BC2-C44A-968B-3198A92BE6E3}"/>
              </a:ext>
            </a:extLst>
          </p:cNvPr>
          <p:cNvSpPr/>
          <p:nvPr/>
        </p:nvSpPr>
        <p:spPr>
          <a:xfrm>
            <a:off x="498191" y="3273696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B6793756-753F-EBE7-3B05-CDE46B82555B}"/>
              </a:ext>
            </a:extLst>
          </p:cNvPr>
          <p:cNvSpPr/>
          <p:nvPr/>
        </p:nvSpPr>
        <p:spPr>
          <a:xfrm>
            <a:off x="318133" y="4244077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系统及其他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4A5BF0AB-B842-7DA8-79F0-00902D76AF54}"/>
              </a:ext>
            </a:extLst>
          </p:cNvPr>
          <p:cNvSpPr/>
          <p:nvPr/>
        </p:nvSpPr>
        <p:spPr>
          <a:xfrm>
            <a:off x="498191" y="4420268"/>
            <a:ext cx="540000" cy="541509"/>
          </a:xfrm>
          <a:prstGeom prst="roundRect">
            <a:avLst>
              <a:gd name="adj" fmla="val 8906"/>
            </a:avLst>
          </a:prstGeom>
          <a:solidFill>
            <a:srgbClr val="534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40DD15C0-6C40-66FB-09AF-6439E6BA0B42}"/>
              </a:ext>
            </a:extLst>
          </p:cNvPr>
          <p:cNvSpPr/>
          <p:nvPr/>
        </p:nvSpPr>
        <p:spPr>
          <a:xfrm>
            <a:off x="319012" y="5443431"/>
            <a:ext cx="2844000" cy="89280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关于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365E6310-FBE1-6E46-B5EE-5E35BBEABDFB}"/>
              </a:ext>
            </a:extLst>
          </p:cNvPr>
          <p:cNvSpPr/>
          <p:nvPr/>
        </p:nvSpPr>
        <p:spPr>
          <a:xfrm>
            <a:off x="503868" y="5625656"/>
            <a:ext cx="540000" cy="540000"/>
          </a:xfrm>
          <a:prstGeom prst="roundRect">
            <a:avLst>
              <a:gd name="adj" fmla="val 890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F5164B32-F51A-F026-F1A4-17E220BC7E57}"/>
              </a:ext>
            </a:extLst>
          </p:cNvPr>
          <p:cNvSpPr/>
          <p:nvPr/>
        </p:nvSpPr>
        <p:spPr>
          <a:xfrm>
            <a:off x="1564836" y="5417801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7427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2000">
        <p159:morph option="byObject"/>
      </p:transition>
    </mc:Choice>
    <mc:Fallback>
      <p:transition advClick="0" advTm="20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BD569-5CFB-DBC0-8E2E-944FE8F9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48DACA2B-DEE4-1725-80C8-35FDB030641B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1896D2-13C2-8D15-6D10-C8F76808FB90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81FB3037-80D4-89F5-9315-15DB258E8359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CE399F7-84B4-53C2-FDAF-5B1F5B2CF005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71AB1278-956C-8BE5-C268-92000A097961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6A2D58C-CD74-C7E9-460A-E2AC2EBBCB30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6A37BD1-E230-B62C-450E-D1CFA259F427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1EB7352-9838-18E4-3F68-526C4F1ED71E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464EEEB-520D-CF84-906C-F9EFF3349E1B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2FEC7CC2-0930-5C86-2D03-6F8A91EA454E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0497CDCE-6747-A3DC-DEBF-81D17BD1A996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400BCCD9-857F-2AC8-6D23-9ECCAF420E6D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B2648324-8E16-A8F8-8A51-98239C6AE397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5849EE1A-7A4F-F5CE-6C89-194D79A3CD6E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852D7C1B-E585-3A55-BAFC-9CC8C0813D5F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7E1C1DD0-475D-7DB9-D6F8-A4618B612ACA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D722439-BB92-56D3-32A1-88CA93C275CB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B6901FB9-4D4C-5B29-5EE1-09A2008C0263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504B82E-C38D-1254-2868-AFA311B36D36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E45A1270-89B3-5C33-C0E2-3145EF974CD3}"/>
              </a:ext>
            </a:extLst>
          </p:cNvPr>
          <p:cNvSpPr/>
          <p:nvPr/>
        </p:nvSpPr>
        <p:spPr>
          <a:xfrm>
            <a:off x="-19178" y="-18691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37B906BF-C621-6CD8-FD77-5C700FA1F8A8}"/>
              </a:ext>
            </a:extLst>
          </p:cNvPr>
          <p:cNvSpPr/>
          <p:nvPr/>
        </p:nvSpPr>
        <p:spPr>
          <a:xfrm rot="7108432">
            <a:off x="1370445" y="-100721"/>
            <a:ext cx="720000" cy="720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A8DA19-A2F3-6CAB-38B7-F429D300F262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9ACC919-B48A-FD18-2BFE-8B317FD1976E}"/>
              </a:ext>
            </a:extLst>
          </p:cNvPr>
          <p:cNvSpPr/>
          <p:nvPr/>
        </p:nvSpPr>
        <p:spPr>
          <a:xfrm>
            <a:off x="318133" y="872549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运动设置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6D18DC8E-74D5-F44E-2916-D38002039E95}"/>
              </a:ext>
            </a:extLst>
          </p:cNvPr>
          <p:cNvSpPr/>
          <p:nvPr/>
        </p:nvSpPr>
        <p:spPr>
          <a:xfrm>
            <a:off x="498191" y="1048740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B229E9C-210A-C000-B1D8-56B2AB46193D}"/>
              </a:ext>
            </a:extLst>
          </p:cNvPr>
          <p:cNvSpPr/>
          <p:nvPr/>
        </p:nvSpPr>
        <p:spPr>
          <a:xfrm>
            <a:off x="323810" y="1977705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显示设置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CC237355-8928-078F-5AC4-6EC14802B1D1}"/>
              </a:ext>
            </a:extLst>
          </p:cNvPr>
          <p:cNvSpPr/>
          <p:nvPr/>
        </p:nvSpPr>
        <p:spPr>
          <a:xfrm>
            <a:off x="503868" y="2153896"/>
            <a:ext cx="540000" cy="541509"/>
          </a:xfrm>
          <a:prstGeom prst="roundRect">
            <a:avLst>
              <a:gd name="adj" fmla="val 8906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441D0CF3-D894-2972-F0A0-710DDB9B5F44}"/>
              </a:ext>
            </a:extLst>
          </p:cNvPr>
          <p:cNvSpPr/>
          <p:nvPr/>
        </p:nvSpPr>
        <p:spPr>
          <a:xfrm>
            <a:off x="318133" y="3097505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健康设置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4BC9D178-9FF4-2876-899A-B31669FB1B28}"/>
              </a:ext>
            </a:extLst>
          </p:cNvPr>
          <p:cNvSpPr/>
          <p:nvPr/>
        </p:nvSpPr>
        <p:spPr>
          <a:xfrm>
            <a:off x="498191" y="3273696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70A7E1F-B26D-091F-479A-CA9FA329097F}"/>
              </a:ext>
            </a:extLst>
          </p:cNvPr>
          <p:cNvSpPr/>
          <p:nvPr/>
        </p:nvSpPr>
        <p:spPr>
          <a:xfrm>
            <a:off x="318133" y="4244077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系统及其他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2C2FDA2F-DABA-1181-5578-EF58C31D04B5}"/>
              </a:ext>
            </a:extLst>
          </p:cNvPr>
          <p:cNvSpPr/>
          <p:nvPr/>
        </p:nvSpPr>
        <p:spPr>
          <a:xfrm>
            <a:off x="498191" y="4420268"/>
            <a:ext cx="540000" cy="541509"/>
          </a:xfrm>
          <a:prstGeom prst="roundRect">
            <a:avLst>
              <a:gd name="adj" fmla="val 8906"/>
            </a:avLst>
          </a:prstGeom>
          <a:solidFill>
            <a:srgbClr val="534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48FE6BFA-28CF-5808-8B38-0C819749C24C}"/>
              </a:ext>
            </a:extLst>
          </p:cNvPr>
          <p:cNvSpPr/>
          <p:nvPr/>
        </p:nvSpPr>
        <p:spPr>
          <a:xfrm>
            <a:off x="388304" y="5514842"/>
            <a:ext cx="2705416" cy="749978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关于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7A784D96-7E52-F306-B84E-D622679108B9}"/>
              </a:ext>
            </a:extLst>
          </p:cNvPr>
          <p:cNvSpPr/>
          <p:nvPr/>
        </p:nvSpPr>
        <p:spPr>
          <a:xfrm>
            <a:off x="503868" y="5625656"/>
            <a:ext cx="540000" cy="540000"/>
          </a:xfrm>
          <a:prstGeom prst="roundRect">
            <a:avLst>
              <a:gd name="adj" fmla="val 1948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29DC39E-180A-35B9-D25D-DDD2DCC07CA3}"/>
              </a:ext>
            </a:extLst>
          </p:cNvPr>
          <p:cNvSpPr/>
          <p:nvPr/>
        </p:nvSpPr>
        <p:spPr>
          <a:xfrm>
            <a:off x="1853366" y="5572940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8895DDF5-44BB-E916-1248-ACD38909A17F}"/>
              </a:ext>
            </a:extLst>
          </p:cNvPr>
          <p:cNvSpPr/>
          <p:nvPr/>
        </p:nvSpPr>
        <p:spPr>
          <a:xfrm>
            <a:off x="3497971" y="-5552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88CBF11-3E6F-DEB2-0253-AD313660BC98}"/>
              </a:ext>
            </a:extLst>
          </p:cNvPr>
          <p:cNvSpPr/>
          <p:nvPr/>
        </p:nvSpPr>
        <p:spPr>
          <a:xfrm>
            <a:off x="-18797" y="-40846"/>
            <a:ext cx="3518737" cy="662908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153D1DB-6E62-B011-EF1A-FFA57C7F94F2}"/>
              </a:ext>
            </a:extLst>
          </p:cNvPr>
          <p:cNvSpPr txBox="1"/>
          <p:nvPr/>
        </p:nvSpPr>
        <p:spPr>
          <a:xfrm>
            <a:off x="5981291" y="143713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2168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50" advClick="0" advTm="0">
        <p159:morph option="byObject"/>
      </p:transition>
    </mc:Choice>
    <mc:Fallback>
      <p:transition advClick="0" advTm="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46D66-64E8-4300-E378-C4E270EFC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B4AF10E5-5019-CD7B-2490-69E1703E95C0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6C0EA865-9AC7-5BBA-1D79-B8D3DEB5AC1A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BA9ED810-003B-E9D0-56A7-E157F5F139A9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9F628E69-3059-3AA7-EA5C-71AAA2E87B34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40A070DA-B8D9-4EF7-1188-6F31A38BB8CE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2811B0B-8C88-0602-9F3C-308BA39BE95A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4AEA042-1100-9890-8DF1-27C87D66D6CC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402A93B2-0A46-BC21-33D1-1FEC9E089DC8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321FD81-28F9-6D54-15EB-02A312BAFC7F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B3922359-AA15-277D-4853-81C9AD41BDD9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A8308611-8492-8C6F-3E58-5FCEC0AF6837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05EE88F1-840E-9023-9662-A96B76F0E3F6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E050A922-FC11-F4E8-EE1A-52DBE7071E25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788B2D57-C234-4B7B-3B09-AEFF685ADE44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C74237A-0653-527A-1173-02BEB880B554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9FCC817C-1070-86B1-60E6-09078B41E372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734902-07D2-A75A-DFEE-E1380A68D5DC}"/>
              </a:ext>
            </a:extLst>
          </p:cNvPr>
          <p:cNvSpPr txBox="1"/>
          <p:nvPr/>
        </p:nvSpPr>
        <p:spPr>
          <a:xfrm>
            <a:off x="222250" y="5284481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4E418ED-459A-0982-4777-686F37EA4E06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E1CB5C66-4948-EA17-0787-5B80C150E7DE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3009A277-6BB1-F0A7-1B19-B0010EB1ACC5}"/>
              </a:ext>
            </a:extLst>
          </p:cNvPr>
          <p:cNvSpPr/>
          <p:nvPr/>
        </p:nvSpPr>
        <p:spPr>
          <a:xfrm>
            <a:off x="-1660094" y="-4445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C1C482DA-1473-7B53-35DA-482681B073A4}"/>
              </a:ext>
            </a:extLst>
          </p:cNvPr>
          <p:cNvSpPr/>
          <p:nvPr/>
        </p:nvSpPr>
        <p:spPr>
          <a:xfrm rot="7108432">
            <a:off x="-270471" y="-86475"/>
            <a:ext cx="720000" cy="720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994904A-76D6-D06B-EE44-2E9B04ACAFD6}"/>
              </a:ext>
            </a:extLst>
          </p:cNvPr>
          <p:cNvSpPr txBox="1"/>
          <p:nvPr/>
        </p:nvSpPr>
        <p:spPr>
          <a:xfrm>
            <a:off x="2447292" y="143685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CD495E98-37E2-1A06-0F26-60857EEB5605}"/>
              </a:ext>
            </a:extLst>
          </p:cNvPr>
          <p:cNvSpPr/>
          <p:nvPr/>
        </p:nvSpPr>
        <p:spPr>
          <a:xfrm>
            <a:off x="-1322783" y="886795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运动设置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78F2DF94-F9D3-BDD9-3A75-6105A5A9CA22}"/>
              </a:ext>
            </a:extLst>
          </p:cNvPr>
          <p:cNvSpPr/>
          <p:nvPr/>
        </p:nvSpPr>
        <p:spPr>
          <a:xfrm>
            <a:off x="-1142725" y="1062986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97A2A15-E279-45D4-BD4E-6BC3B8886B16}"/>
              </a:ext>
            </a:extLst>
          </p:cNvPr>
          <p:cNvSpPr/>
          <p:nvPr/>
        </p:nvSpPr>
        <p:spPr>
          <a:xfrm>
            <a:off x="-1317106" y="1991951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显示设置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656F76A8-A175-693E-6F39-920A14427C75}"/>
              </a:ext>
            </a:extLst>
          </p:cNvPr>
          <p:cNvSpPr/>
          <p:nvPr/>
        </p:nvSpPr>
        <p:spPr>
          <a:xfrm>
            <a:off x="-1137048" y="2168142"/>
            <a:ext cx="540000" cy="541509"/>
          </a:xfrm>
          <a:prstGeom prst="roundRect">
            <a:avLst>
              <a:gd name="adj" fmla="val 8906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EE97E1A1-7C5D-3139-2AF7-12AAE2F5ECCF}"/>
              </a:ext>
            </a:extLst>
          </p:cNvPr>
          <p:cNvSpPr/>
          <p:nvPr/>
        </p:nvSpPr>
        <p:spPr>
          <a:xfrm>
            <a:off x="-1322783" y="3111751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健康设置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F014C182-2187-E95B-46F4-19ECBF08B65B}"/>
              </a:ext>
            </a:extLst>
          </p:cNvPr>
          <p:cNvSpPr/>
          <p:nvPr/>
        </p:nvSpPr>
        <p:spPr>
          <a:xfrm>
            <a:off x="-1142725" y="3287942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8E74524E-1FF9-0DC1-8703-852AF1FF1CAE}"/>
              </a:ext>
            </a:extLst>
          </p:cNvPr>
          <p:cNvSpPr/>
          <p:nvPr/>
        </p:nvSpPr>
        <p:spPr>
          <a:xfrm>
            <a:off x="-1322783" y="4258323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系统及其他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A7A0186B-5207-3B09-C1AC-02D77C51F8CF}"/>
              </a:ext>
            </a:extLst>
          </p:cNvPr>
          <p:cNvSpPr/>
          <p:nvPr/>
        </p:nvSpPr>
        <p:spPr>
          <a:xfrm>
            <a:off x="-1142725" y="4434514"/>
            <a:ext cx="540000" cy="541509"/>
          </a:xfrm>
          <a:prstGeom prst="roundRect">
            <a:avLst>
              <a:gd name="adj" fmla="val 8906"/>
            </a:avLst>
          </a:prstGeom>
          <a:solidFill>
            <a:srgbClr val="534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A57D350-C8B9-8C77-D940-F16BFA50F4FB}"/>
              </a:ext>
            </a:extLst>
          </p:cNvPr>
          <p:cNvSpPr/>
          <p:nvPr/>
        </p:nvSpPr>
        <p:spPr>
          <a:xfrm>
            <a:off x="-1252612" y="5529088"/>
            <a:ext cx="2705416" cy="749978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关于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3D8892A6-C355-71F1-91B3-213D2A8BBF84}"/>
              </a:ext>
            </a:extLst>
          </p:cNvPr>
          <p:cNvSpPr/>
          <p:nvPr/>
        </p:nvSpPr>
        <p:spPr>
          <a:xfrm>
            <a:off x="-1137048" y="5639902"/>
            <a:ext cx="540000" cy="540000"/>
          </a:xfrm>
          <a:prstGeom prst="roundRect">
            <a:avLst>
              <a:gd name="adj" fmla="val 1948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997C7170-FB03-9B83-55C1-93CE584A9426}"/>
              </a:ext>
            </a:extLst>
          </p:cNvPr>
          <p:cNvSpPr/>
          <p:nvPr/>
        </p:nvSpPr>
        <p:spPr>
          <a:xfrm>
            <a:off x="1564836" y="5417801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9BF521E6-5372-DF50-D26E-FE62856BE61E}"/>
              </a:ext>
            </a:extLst>
          </p:cNvPr>
          <p:cNvSpPr/>
          <p:nvPr/>
        </p:nvSpPr>
        <p:spPr>
          <a:xfrm>
            <a:off x="-1669839" y="-4445"/>
            <a:ext cx="3518737" cy="6629083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5032B0F1-7BC3-FBFE-E536-CE6ECAEB9525}"/>
              </a:ext>
            </a:extLst>
          </p:cNvPr>
          <p:cNvSpPr/>
          <p:nvPr/>
        </p:nvSpPr>
        <p:spPr>
          <a:xfrm>
            <a:off x="-6747" y="-27153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C677CEA-83EC-6D98-735D-A3B98BA1F2A4}"/>
              </a:ext>
            </a:extLst>
          </p:cNvPr>
          <p:cNvSpPr txBox="1"/>
          <p:nvPr/>
        </p:nvSpPr>
        <p:spPr>
          <a:xfrm>
            <a:off x="2440671" y="176993"/>
            <a:ext cx="92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Dubai Medium" panose="020B0603030403030204" pitchFamily="34" charset="-78"/>
                <a:ea typeface="等线" panose="02010600030101010101" pitchFamily="2" charset="-122"/>
                <a:cs typeface="Dubai Medium" panose="020B0603030403030204" pitchFamily="34" charset="-78"/>
              </a:rPr>
              <a:t>14:32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Dubai Medium" panose="020B0603030403030204" pitchFamily="34" charset="-78"/>
              <a:ea typeface="等线" panose="02010600030101010101" pitchFamily="2" charset="-122"/>
              <a:cs typeface="Dubai Medium" panose="020B0603030403030204" pitchFamily="34" charset="-78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E2F6379-8004-465E-EB50-0D63C0DECA70}"/>
              </a:ext>
            </a:extLst>
          </p:cNvPr>
          <p:cNvSpPr txBox="1"/>
          <p:nvPr/>
        </p:nvSpPr>
        <p:spPr>
          <a:xfrm>
            <a:off x="318134" y="628058"/>
            <a:ext cx="27541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设备型号</a:t>
            </a:r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PB-1-P</a:t>
            </a:r>
          </a:p>
          <a:p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软件版本</a:t>
            </a:r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1.0.0.68</a:t>
            </a:r>
          </a:p>
          <a:p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安卓版本</a:t>
            </a:r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11</a:t>
            </a:r>
          </a:p>
          <a:p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安全更新日期</a:t>
            </a:r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2024</a:t>
            </a:r>
            <a:r>
              <a:rPr lang="zh-CN" altLang="en-US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年</a:t>
            </a:r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10</a:t>
            </a:r>
            <a:r>
              <a:rPr lang="zh-CN" altLang="en-US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月</a:t>
            </a:r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3</a:t>
            </a:r>
            <a:r>
              <a:rPr lang="zh-CN" altLang="en-US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日</a:t>
            </a:r>
            <a:endParaRPr lang="en-US" altLang="zh-CN" sz="2000" dirty="0">
              <a:solidFill>
                <a:schemeClr val="bg1">
                  <a:alpha val="50000"/>
                </a:schemeClr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IMEI</a:t>
            </a:r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号</a:t>
            </a:r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76669107663472944</a:t>
            </a:r>
          </a:p>
          <a:p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法律监管                     </a:t>
            </a:r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&gt;</a:t>
            </a:r>
          </a:p>
          <a:p>
            <a:endParaRPr lang="en-US" altLang="zh-CN" sz="2000" dirty="0">
              <a:solidFill>
                <a:schemeClr val="bg1"/>
              </a:solidFill>
              <a:latin typeface="Bahnschrift SemiBold" panose="020B0502040204020203" pitchFamily="34" charset="0"/>
              <a:ea typeface="萍方0" panose="020B0300000000000000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使用说明                     </a:t>
            </a:r>
            <a:r>
              <a:rPr lang="en-US" altLang="zh-CN" sz="2000" dirty="0">
                <a:solidFill>
                  <a:schemeClr val="bg1">
                    <a:alpha val="50000"/>
                  </a:schemeClr>
                </a:solidFill>
                <a:latin typeface="Bahnschrift SemiBold" panose="020B0502040204020203" pitchFamily="34" charset="0"/>
                <a:ea typeface="萍方0" panose="020B0300000000000000" pitchFamily="34" charset="-122"/>
              </a:rPr>
              <a:t>&gt;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627AEA7B-BA31-B50E-0AED-FC749FDFE9FD}"/>
              </a:ext>
            </a:extLst>
          </p:cNvPr>
          <p:cNvSpPr/>
          <p:nvPr/>
        </p:nvSpPr>
        <p:spPr>
          <a:xfrm>
            <a:off x="379602" y="677939"/>
            <a:ext cx="2720872" cy="5236724"/>
          </a:xfrm>
          <a:prstGeom prst="roundRect">
            <a:avLst>
              <a:gd name="adj" fmla="val 12255"/>
            </a:avLst>
          </a:prstGeom>
          <a:blipFill dpi="0" rotWithShape="1">
            <a:blip r:embed="rId2">
              <a:alphaModFix amt="0"/>
            </a:blip>
            <a:srcRect/>
            <a:stretch>
              <a:fillRect t="-5000" b="-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8D1B7E3B-D6C6-86D3-BC6F-4512ED3E7B71}"/>
              </a:ext>
            </a:extLst>
          </p:cNvPr>
          <p:cNvSpPr/>
          <p:nvPr/>
        </p:nvSpPr>
        <p:spPr>
          <a:xfrm>
            <a:off x="501886" y="2519322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746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3773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2000">
        <p159:morph option="byObject"/>
      </p:transition>
    </mc:Choice>
    <mc:Fallback>
      <p:transition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2B0E4-0251-297C-78B0-1539A54B6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任意多边形: 形状 40">
            <a:extLst>
              <a:ext uri="{FF2B5EF4-FFF2-40B4-BE49-F238E27FC236}">
                <a16:creationId xmlns:a16="http://schemas.microsoft.com/office/drawing/2014/main" id="{91A112BE-1FDD-19CB-7DBD-7239E4509AC5}"/>
              </a:ext>
            </a:extLst>
          </p:cNvPr>
          <p:cNvSpPr/>
          <p:nvPr/>
        </p:nvSpPr>
        <p:spPr>
          <a:xfrm>
            <a:off x="1549400" y="2768600"/>
            <a:ext cx="1945640" cy="1371600"/>
          </a:xfrm>
          <a:custGeom>
            <a:avLst/>
            <a:gdLst>
              <a:gd name="connsiteX0" fmla="*/ 1930400 w 1945640"/>
              <a:gd name="connsiteY0" fmla="*/ 0 h 1371600"/>
              <a:gd name="connsiteX1" fmla="*/ 1600200 w 1945640"/>
              <a:gd name="connsiteY1" fmla="*/ 248920 h 1371600"/>
              <a:gd name="connsiteX2" fmla="*/ 1463040 w 1945640"/>
              <a:gd name="connsiteY2" fmla="*/ 381000 h 1371600"/>
              <a:gd name="connsiteX3" fmla="*/ 1143000 w 1945640"/>
              <a:gd name="connsiteY3" fmla="*/ 579120 h 1371600"/>
              <a:gd name="connsiteX4" fmla="*/ 767080 w 1945640"/>
              <a:gd name="connsiteY4" fmla="*/ 878840 h 1371600"/>
              <a:gd name="connsiteX5" fmla="*/ 436880 w 1945640"/>
              <a:gd name="connsiteY5" fmla="*/ 1005840 h 1371600"/>
              <a:gd name="connsiteX6" fmla="*/ 269240 w 1945640"/>
              <a:gd name="connsiteY6" fmla="*/ 1102360 h 1371600"/>
              <a:gd name="connsiteX7" fmla="*/ 0 w 1945640"/>
              <a:gd name="connsiteY7" fmla="*/ 1366520 h 1371600"/>
              <a:gd name="connsiteX8" fmla="*/ 1945640 w 1945640"/>
              <a:gd name="connsiteY8" fmla="*/ 1371600 h 1371600"/>
              <a:gd name="connsiteX9" fmla="*/ 1930400 w 1945640"/>
              <a:gd name="connsiteY9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640" h="1371600">
                <a:moveTo>
                  <a:pt x="1930400" y="0"/>
                </a:moveTo>
                <a:lnTo>
                  <a:pt x="1600200" y="248920"/>
                </a:lnTo>
                <a:lnTo>
                  <a:pt x="1463040" y="381000"/>
                </a:lnTo>
                <a:lnTo>
                  <a:pt x="1143000" y="579120"/>
                </a:lnTo>
                <a:lnTo>
                  <a:pt x="767080" y="878840"/>
                </a:lnTo>
                <a:lnTo>
                  <a:pt x="436880" y="1005840"/>
                </a:lnTo>
                <a:lnTo>
                  <a:pt x="269240" y="1102360"/>
                </a:lnTo>
                <a:lnTo>
                  <a:pt x="0" y="1366520"/>
                </a:lnTo>
                <a:lnTo>
                  <a:pt x="1945640" y="1371600"/>
                </a:lnTo>
                <a:cubicBezTo>
                  <a:pt x="1942253" y="909320"/>
                  <a:pt x="1938867" y="447040"/>
                  <a:pt x="19304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78D8842-66C1-30E1-E8ED-459C8A7C9490}"/>
              </a:ext>
            </a:extLst>
          </p:cNvPr>
          <p:cNvSpPr/>
          <p:nvPr/>
        </p:nvSpPr>
        <p:spPr>
          <a:xfrm>
            <a:off x="0" y="0"/>
            <a:ext cx="3492500" cy="66246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745B4DC-7F63-433A-E7A9-EAF906BB0FD3}"/>
              </a:ext>
            </a:extLst>
          </p:cNvPr>
          <p:cNvSpPr/>
          <p:nvPr/>
        </p:nvSpPr>
        <p:spPr>
          <a:xfrm>
            <a:off x="254643" y="886795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图形 5">
            <a:extLst>
              <a:ext uri="{FF2B5EF4-FFF2-40B4-BE49-F238E27FC236}">
                <a16:creationId xmlns:a16="http://schemas.microsoft.com/office/drawing/2014/main" id="{0BEAE210-8CD9-108D-517B-39B5948A2A10}"/>
              </a:ext>
            </a:extLst>
          </p:cNvPr>
          <p:cNvSpPr/>
          <p:nvPr/>
        </p:nvSpPr>
        <p:spPr>
          <a:xfrm>
            <a:off x="820016" y="1115346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B738887-4B7B-6156-A0FA-1F10C61735B8}"/>
              </a:ext>
            </a:extLst>
          </p:cNvPr>
          <p:cNvSpPr/>
          <p:nvPr/>
        </p:nvSpPr>
        <p:spPr>
          <a:xfrm>
            <a:off x="1848898" y="886794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图形 9">
            <a:extLst>
              <a:ext uri="{FF2B5EF4-FFF2-40B4-BE49-F238E27FC236}">
                <a16:creationId xmlns:a16="http://schemas.microsoft.com/office/drawing/2014/main" id="{138CFA23-232C-33AE-ECB5-FF94C4E155CE}"/>
              </a:ext>
            </a:extLst>
          </p:cNvPr>
          <p:cNvSpPr/>
          <p:nvPr/>
        </p:nvSpPr>
        <p:spPr>
          <a:xfrm>
            <a:off x="2294333" y="1075754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48933D7-14AD-46C3-F0B5-7F7158618A3C}"/>
              </a:ext>
            </a:extLst>
          </p:cNvPr>
          <p:cNvSpPr/>
          <p:nvPr/>
        </p:nvSpPr>
        <p:spPr>
          <a:xfrm>
            <a:off x="254642" y="3126397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6FFE1BE-B4D3-E586-7AF9-88BACDA7AD37}"/>
              </a:ext>
            </a:extLst>
          </p:cNvPr>
          <p:cNvSpPr/>
          <p:nvPr/>
        </p:nvSpPr>
        <p:spPr>
          <a:xfrm>
            <a:off x="254642" y="4246199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7F5D8E34-39F8-A93F-6621-893DC8663FDD}"/>
              </a:ext>
            </a:extLst>
          </p:cNvPr>
          <p:cNvSpPr/>
          <p:nvPr/>
        </p:nvSpPr>
        <p:spPr>
          <a:xfrm>
            <a:off x="1186815" y="3185550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16FC191-006C-E4F8-7EA6-E9A0A02D1440}"/>
              </a:ext>
            </a:extLst>
          </p:cNvPr>
          <p:cNvGrpSpPr/>
          <p:nvPr/>
        </p:nvGrpSpPr>
        <p:grpSpPr>
          <a:xfrm>
            <a:off x="492760" y="3369901"/>
            <a:ext cx="560070" cy="412114"/>
            <a:chOff x="3041650" y="1503046"/>
            <a:chExt cx="560070" cy="41211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89172B76-DD0D-FFA7-B4FE-E4D9C9D84DD7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508856AB-2808-B75F-38A2-CC7DA7B8908C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628EB833-D27B-D5DF-3463-B68BA52F8182}"/>
              </a:ext>
            </a:extLst>
          </p:cNvPr>
          <p:cNvSpPr/>
          <p:nvPr/>
        </p:nvSpPr>
        <p:spPr>
          <a:xfrm>
            <a:off x="2597268" y="3365022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6C3FA251-DA5B-F65F-6291-EE813BD6A075}"/>
              </a:ext>
            </a:extLst>
          </p:cNvPr>
          <p:cNvSpPr/>
          <p:nvPr/>
        </p:nvSpPr>
        <p:spPr>
          <a:xfrm>
            <a:off x="318134" y="4305351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图形 25">
            <a:extLst>
              <a:ext uri="{FF2B5EF4-FFF2-40B4-BE49-F238E27FC236}">
                <a16:creationId xmlns:a16="http://schemas.microsoft.com/office/drawing/2014/main" id="{735098C6-CA6B-0A00-5713-FBDDCC64EAD2}"/>
              </a:ext>
            </a:extLst>
          </p:cNvPr>
          <p:cNvSpPr/>
          <p:nvPr/>
        </p:nvSpPr>
        <p:spPr>
          <a:xfrm>
            <a:off x="2144618" y="4486874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AF7FFF7-EA60-DBB1-534F-309AF8D81E29}"/>
              </a:ext>
            </a:extLst>
          </p:cNvPr>
          <p:cNvSpPr/>
          <p:nvPr/>
        </p:nvSpPr>
        <p:spPr>
          <a:xfrm>
            <a:off x="254641" y="2006596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图形 29">
            <a:extLst>
              <a:ext uri="{FF2B5EF4-FFF2-40B4-BE49-F238E27FC236}">
                <a16:creationId xmlns:a16="http://schemas.microsoft.com/office/drawing/2014/main" id="{8E7A87BD-2F31-D96F-1816-81DB6F6EE396}"/>
              </a:ext>
            </a:extLst>
          </p:cNvPr>
          <p:cNvSpPr/>
          <p:nvPr/>
        </p:nvSpPr>
        <p:spPr>
          <a:xfrm>
            <a:off x="851331" y="2245221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F92C265-B868-4E97-EE4A-F21B37D5A596}"/>
              </a:ext>
            </a:extLst>
          </p:cNvPr>
          <p:cNvSpPr/>
          <p:nvPr/>
        </p:nvSpPr>
        <p:spPr>
          <a:xfrm>
            <a:off x="2208816" y="3051349"/>
            <a:ext cx="884904" cy="920974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74625"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B62F0EE-D6B9-3F6C-834C-EE6E9443CA17}"/>
              </a:ext>
            </a:extLst>
          </p:cNvPr>
          <p:cNvSpPr/>
          <p:nvPr/>
        </p:nvSpPr>
        <p:spPr>
          <a:xfrm>
            <a:off x="1977345" y="1937948"/>
            <a:ext cx="1094984" cy="1056798"/>
          </a:xfrm>
          <a:prstGeom prst="roundRect">
            <a:avLst>
              <a:gd name="adj" fmla="val 50000"/>
            </a:avLst>
          </a:prstGeom>
          <a:solidFill>
            <a:schemeClr val="bg1">
              <a:alpha val="1000"/>
            </a:schemeClr>
          </a:solidFill>
          <a:ln w="174625">
            <a:solidFill>
              <a:schemeClr val="bg1">
                <a:alpha val="1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969889C5-9135-6ADA-5912-0024A071413D}"/>
              </a:ext>
            </a:extLst>
          </p:cNvPr>
          <p:cNvSpPr/>
          <p:nvPr/>
        </p:nvSpPr>
        <p:spPr>
          <a:xfrm>
            <a:off x="-1660094" y="-4445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图形 33">
            <a:extLst>
              <a:ext uri="{FF2B5EF4-FFF2-40B4-BE49-F238E27FC236}">
                <a16:creationId xmlns:a16="http://schemas.microsoft.com/office/drawing/2014/main" id="{B0F949F2-DBAF-42E9-AF41-A0DAD0B7B250}"/>
              </a:ext>
            </a:extLst>
          </p:cNvPr>
          <p:cNvSpPr/>
          <p:nvPr/>
        </p:nvSpPr>
        <p:spPr>
          <a:xfrm rot="7108432">
            <a:off x="-270471" y="-86475"/>
            <a:ext cx="720000" cy="720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D08E228-4CA1-813D-30F8-0CEA459C8C0E}"/>
              </a:ext>
            </a:extLst>
          </p:cNvPr>
          <p:cNvSpPr/>
          <p:nvPr/>
        </p:nvSpPr>
        <p:spPr>
          <a:xfrm>
            <a:off x="-1322783" y="886795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运动设置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60B9527A-E146-32B1-BCF7-CFA834B9DA2A}"/>
              </a:ext>
            </a:extLst>
          </p:cNvPr>
          <p:cNvSpPr/>
          <p:nvPr/>
        </p:nvSpPr>
        <p:spPr>
          <a:xfrm>
            <a:off x="-1142725" y="1062986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55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4EDF343-2E7E-7193-C1B8-3AAE57BF8F44}"/>
              </a:ext>
            </a:extLst>
          </p:cNvPr>
          <p:cNvSpPr/>
          <p:nvPr/>
        </p:nvSpPr>
        <p:spPr>
          <a:xfrm>
            <a:off x="-1317106" y="1991951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显示设置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3CC6886-4C35-27F6-FFCA-0BF33D45320F}"/>
              </a:ext>
            </a:extLst>
          </p:cNvPr>
          <p:cNvSpPr/>
          <p:nvPr/>
        </p:nvSpPr>
        <p:spPr>
          <a:xfrm>
            <a:off x="-1137048" y="2168142"/>
            <a:ext cx="540000" cy="541509"/>
          </a:xfrm>
          <a:prstGeom prst="roundRect">
            <a:avLst>
              <a:gd name="adj" fmla="val 8906"/>
            </a:avLst>
          </a:prstGeom>
          <a:solidFill>
            <a:srgbClr val="FC8C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736D05F9-32C5-9A99-5FE8-340144F7CDFC}"/>
              </a:ext>
            </a:extLst>
          </p:cNvPr>
          <p:cNvSpPr/>
          <p:nvPr/>
        </p:nvSpPr>
        <p:spPr>
          <a:xfrm>
            <a:off x="-1322783" y="3111751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健康设置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05379032-C80E-C3EF-DF43-32AB0C8E7097}"/>
              </a:ext>
            </a:extLst>
          </p:cNvPr>
          <p:cNvSpPr/>
          <p:nvPr/>
        </p:nvSpPr>
        <p:spPr>
          <a:xfrm>
            <a:off x="-1142725" y="3287942"/>
            <a:ext cx="540000" cy="541509"/>
          </a:xfrm>
          <a:prstGeom prst="roundRect">
            <a:avLst>
              <a:gd name="adj" fmla="val 8906"/>
            </a:avLst>
          </a:prstGeom>
          <a:solidFill>
            <a:srgbClr val="07F9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E082F65-8DBA-61B2-7A96-8167A8BE2BE4}"/>
              </a:ext>
            </a:extLst>
          </p:cNvPr>
          <p:cNvSpPr/>
          <p:nvPr/>
        </p:nvSpPr>
        <p:spPr>
          <a:xfrm>
            <a:off x="-1322783" y="4258323"/>
            <a:ext cx="2844879" cy="891250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系统及其他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7D8068E8-033F-288A-32C2-54DF6EACD32E}"/>
              </a:ext>
            </a:extLst>
          </p:cNvPr>
          <p:cNvSpPr/>
          <p:nvPr/>
        </p:nvSpPr>
        <p:spPr>
          <a:xfrm>
            <a:off x="-1142725" y="4434514"/>
            <a:ext cx="540000" cy="541509"/>
          </a:xfrm>
          <a:prstGeom prst="roundRect">
            <a:avLst>
              <a:gd name="adj" fmla="val 8906"/>
            </a:avLst>
          </a:prstGeom>
          <a:solidFill>
            <a:srgbClr val="534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58613FA1-69F6-9636-C154-6AA6D2373C01}"/>
              </a:ext>
            </a:extLst>
          </p:cNvPr>
          <p:cNvSpPr/>
          <p:nvPr/>
        </p:nvSpPr>
        <p:spPr>
          <a:xfrm>
            <a:off x="-1252612" y="5529088"/>
            <a:ext cx="2705416" cy="749978"/>
          </a:xfrm>
          <a:prstGeom prst="roundRect">
            <a:avLst>
              <a:gd name="adj" fmla="val 3055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         关于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57AC2C2D-D220-1A18-6B86-C4F50D9A6ECE}"/>
              </a:ext>
            </a:extLst>
          </p:cNvPr>
          <p:cNvSpPr/>
          <p:nvPr/>
        </p:nvSpPr>
        <p:spPr>
          <a:xfrm>
            <a:off x="-1137048" y="5639902"/>
            <a:ext cx="540000" cy="540000"/>
          </a:xfrm>
          <a:prstGeom prst="roundRect">
            <a:avLst>
              <a:gd name="adj" fmla="val 1948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rPr>
              <a:t>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47FEFC2-1738-5A58-C8A9-6535D567DDC4}"/>
              </a:ext>
            </a:extLst>
          </p:cNvPr>
          <p:cNvSpPr/>
          <p:nvPr/>
        </p:nvSpPr>
        <p:spPr>
          <a:xfrm>
            <a:off x="-1669839" y="-4445"/>
            <a:ext cx="3518737" cy="6629083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5D798049-D1A7-4213-1CC7-C7C1A6DB504C}"/>
              </a:ext>
            </a:extLst>
          </p:cNvPr>
          <p:cNvSpPr/>
          <p:nvPr/>
        </p:nvSpPr>
        <p:spPr>
          <a:xfrm>
            <a:off x="0" y="0"/>
            <a:ext cx="3499247" cy="6630190"/>
          </a:xfrm>
          <a:prstGeom prst="roundRect">
            <a:avLst>
              <a:gd name="adj" fmla="val 12255"/>
            </a:avLst>
          </a:prstGeom>
          <a:solidFill>
            <a:srgbClr val="1C1A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225ED83-BDE9-7EDD-2259-C513B215249B}"/>
              </a:ext>
            </a:extLst>
          </p:cNvPr>
          <p:cNvSpPr txBox="1"/>
          <p:nvPr/>
        </p:nvSpPr>
        <p:spPr>
          <a:xfrm>
            <a:off x="688232" y="1525452"/>
            <a:ext cx="27541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设备型号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PB-1-P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软件版本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1.0.0.68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安卓版本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11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安全更新日期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2024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年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10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日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50000"/>
                </a:prstClr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IMEI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号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76669107663472944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法律监管                    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&gt;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萍方0" panose="020B0300000000000000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使用说明                    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Bahnschrift SemiBold" panose="020B0502040204020203" pitchFamily="34" charset="0"/>
                <a:ea typeface="萍方0" panose="020B0300000000000000" pitchFamily="34" charset="-122"/>
                <a:cs typeface="+mn-cs"/>
              </a:rPr>
              <a:t>&gt;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99B92894-F34D-3BA9-00A3-090E721C0B06}"/>
              </a:ext>
            </a:extLst>
          </p:cNvPr>
          <p:cNvSpPr/>
          <p:nvPr/>
        </p:nvSpPr>
        <p:spPr>
          <a:xfrm>
            <a:off x="-16493" y="-7733"/>
            <a:ext cx="3518737" cy="6676059"/>
          </a:xfrm>
          <a:prstGeom prst="roundRect">
            <a:avLst>
              <a:gd name="adj" fmla="val 12255"/>
            </a:avLst>
          </a:prstGeom>
          <a:blipFill dpi="0" rotWithShape="1">
            <a:blip r:embed="rId2"/>
            <a:srcRect/>
            <a:stretch>
              <a:fillRect t="-5000" b="-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5" name="Picture 2" descr="Android 11 新增养猫彩蛋，正式版即将推送">
            <a:extLst>
              <a:ext uri="{FF2B5EF4-FFF2-40B4-BE49-F238E27FC236}">
                <a16:creationId xmlns:a16="http://schemas.microsoft.com/office/drawing/2014/main" id="{63BEB281-E5CC-D274-21F6-C007D69B8E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21785" r="3353" b="5166"/>
          <a:stretch/>
        </p:blipFill>
        <p:spPr bwMode="auto">
          <a:xfrm>
            <a:off x="137271" y="1305286"/>
            <a:ext cx="3211210" cy="527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510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6000">
        <p159:morph option="byObject"/>
      </p:transition>
    </mc:Choice>
    <mc:Fallback>
      <p:transition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C3F699-EDD0-9677-5507-AD5450E45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A31FC0B-ABFC-2730-5DFB-37D2D529D861}"/>
              </a:ext>
            </a:extLst>
          </p:cNvPr>
          <p:cNvSpPr txBox="1"/>
          <p:nvPr/>
        </p:nvSpPr>
        <p:spPr>
          <a:xfrm>
            <a:off x="222250" y="236988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E7E6F2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14:32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E7E6F2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 useBgFill="1">
        <p:nvSpPr>
          <p:cNvPr id="5" name="任意多边形: 形状 4">
            <a:extLst>
              <a:ext uri="{FF2B5EF4-FFF2-40B4-BE49-F238E27FC236}">
                <a16:creationId xmlns:a16="http://schemas.microsoft.com/office/drawing/2014/main" id="{CF8BA5E5-6509-D7F0-6E1A-D4A0ADE0C369}"/>
              </a:ext>
            </a:extLst>
          </p:cNvPr>
          <p:cNvSpPr/>
          <p:nvPr/>
        </p:nvSpPr>
        <p:spPr>
          <a:xfrm>
            <a:off x="1549400" y="2768600"/>
            <a:ext cx="1945640" cy="1371600"/>
          </a:xfrm>
          <a:custGeom>
            <a:avLst/>
            <a:gdLst>
              <a:gd name="connsiteX0" fmla="*/ 1930400 w 1945640"/>
              <a:gd name="connsiteY0" fmla="*/ 0 h 1371600"/>
              <a:gd name="connsiteX1" fmla="*/ 1600200 w 1945640"/>
              <a:gd name="connsiteY1" fmla="*/ 248920 h 1371600"/>
              <a:gd name="connsiteX2" fmla="*/ 1463040 w 1945640"/>
              <a:gd name="connsiteY2" fmla="*/ 381000 h 1371600"/>
              <a:gd name="connsiteX3" fmla="*/ 1143000 w 1945640"/>
              <a:gd name="connsiteY3" fmla="*/ 579120 h 1371600"/>
              <a:gd name="connsiteX4" fmla="*/ 767080 w 1945640"/>
              <a:gd name="connsiteY4" fmla="*/ 878840 h 1371600"/>
              <a:gd name="connsiteX5" fmla="*/ 436880 w 1945640"/>
              <a:gd name="connsiteY5" fmla="*/ 1005840 h 1371600"/>
              <a:gd name="connsiteX6" fmla="*/ 269240 w 1945640"/>
              <a:gd name="connsiteY6" fmla="*/ 1102360 h 1371600"/>
              <a:gd name="connsiteX7" fmla="*/ 0 w 1945640"/>
              <a:gd name="connsiteY7" fmla="*/ 1366520 h 1371600"/>
              <a:gd name="connsiteX8" fmla="*/ 1945640 w 1945640"/>
              <a:gd name="connsiteY8" fmla="*/ 1371600 h 1371600"/>
              <a:gd name="connsiteX9" fmla="*/ 1930400 w 1945640"/>
              <a:gd name="connsiteY9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640" h="1371600">
                <a:moveTo>
                  <a:pt x="1930400" y="0"/>
                </a:moveTo>
                <a:lnTo>
                  <a:pt x="1600200" y="248920"/>
                </a:lnTo>
                <a:lnTo>
                  <a:pt x="1463040" y="381000"/>
                </a:lnTo>
                <a:lnTo>
                  <a:pt x="1143000" y="579120"/>
                </a:lnTo>
                <a:lnTo>
                  <a:pt x="767080" y="878840"/>
                </a:lnTo>
                <a:lnTo>
                  <a:pt x="436880" y="1005840"/>
                </a:lnTo>
                <a:lnTo>
                  <a:pt x="269240" y="1102360"/>
                </a:lnTo>
                <a:lnTo>
                  <a:pt x="0" y="1366520"/>
                </a:lnTo>
                <a:lnTo>
                  <a:pt x="1945640" y="1371600"/>
                </a:lnTo>
                <a:cubicBezTo>
                  <a:pt x="1942253" y="909320"/>
                  <a:pt x="1938867" y="447040"/>
                  <a:pt x="19304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1BFB5D1-A0C3-64C2-082F-1FA07FC55D3C}"/>
              </a:ext>
            </a:extLst>
          </p:cNvPr>
          <p:cNvSpPr/>
          <p:nvPr/>
        </p:nvSpPr>
        <p:spPr>
          <a:xfrm>
            <a:off x="222250" y="14017864"/>
            <a:ext cx="1260000" cy="1260000"/>
          </a:xfrm>
          <a:prstGeom prst="ellipse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DB3CAC0-2390-D7B1-4DFB-AA8D8489E683}"/>
              </a:ext>
            </a:extLst>
          </p:cNvPr>
          <p:cNvSpPr/>
          <p:nvPr/>
        </p:nvSpPr>
        <p:spPr>
          <a:xfrm>
            <a:off x="1842252" y="14017864"/>
            <a:ext cx="1260000" cy="1260000"/>
          </a:xfrm>
          <a:prstGeom prst="ellipse">
            <a:avLst/>
          </a:prstGeom>
          <a:blipFill dpi="0" rotWithShape="1">
            <a:blip r:embed="rId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E552EEC-BFF0-DE38-38C6-31DE1DD3C6B5}"/>
              </a:ext>
            </a:extLst>
          </p:cNvPr>
          <p:cNvSpPr/>
          <p:nvPr/>
        </p:nvSpPr>
        <p:spPr>
          <a:xfrm>
            <a:off x="480655" y="19556818"/>
            <a:ext cx="1059020" cy="651332"/>
          </a:xfrm>
          <a:prstGeom prst="ellipse">
            <a:avLst/>
          </a:prstGeom>
          <a:blipFill dpi="0" rotWithShape="1">
            <a:blip r:embed="rId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A11352E-9786-2DD7-ED53-F647ECF87BA7}"/>
              </a:ext>
            </a:extLst>
          </p:cNvPr>
          <p:cNvSpPr/>
          <p:nvPr/>
        </p:nvSpPr>
        <p:spPr>
          <a:xfrm>
            <a:off x="1842253" y="19556818"/>
            <a:ext cx="1059020" cy="651332"/>
          </a:xfrm>
          <a:prstGeom prst="ellipse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9349BB1-21F7-6CDB-4202-23D14177CB87}"/>
              </a:ext>
            </a:extLst>
          </p:cNvPr>
          <p:cNvSpPr/>
          <p:nvPr/>
        </p:nvSpPr>
        <p:spPr>
          <a:xfrm>
            <a:off x="480655" y="20299707"/>
            <a:ext cx="1059020" cy="651332"/>
          </a:xfrm>
          <a:prstGeom prst="ellipse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9C2FCFB-F82B-E603-5E8C-F056C7FD7333}"/>
              </a:ext>
            </a:extLst>
          </p:cNvPr>
          <p:cNvSpPr/>
          <p:nvPr/>
        </p:nvSpPr>
        <p:spPr>
          <a:xfrm>
            <a:off x="1842253" y="20299707"/>
            <a:ext cx="1059020" cy="651332"/>
          </a:xfrm>
          <a:prstGeom prst="ellipse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04295F0-E018-967C-EE3D-240C3EEB3B0D}"/>
              </a:ext>
            </a:extLst>
          </p:cNvPr>
          <p:cNvSpPr/>
          <p:nvPr/>
        </p:nvSpPr>
        <p:spPr>
          <a:xfrm>
            <a:off x="480655" y="21042597"/>
            <a:ext cx="1059020" cy="651332"/>
          </a:xfrm>
          <a:prstGeom prst="ellipse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C9F292EA-4183-0D33-EDF2-9D3AB4C8C71D}"/>
              </a:ext>
            </a:extLst>
          </p:cNvPr>
          <p:cNvSpPr/>
          <p:nvPr/>
        </p:nvSpPr>
        <p:spPr>
          <a:xfrm>
            <a:off x="1842252" y="21042597"/>
            <a:ext cx="1059020" cy="651332"/>
          </a:xfrm>
          <a:prstGeom prst="ellipse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C43DF42-2116-618B-ECB2-D19E0173E2BC}"/>
              </a:ext>
            </a:extLst>
          </p:cNvPr>
          <p:cNvSpPr/>
          <p:nvPr/>
        </p:nvSpPr>
        <p:spPr>
          <a:xfrm>
            <a:off x="480655" y="21785486"/>
            <a:ext cx="1059020" cy="651332"/>
          </a:xfrm>
          <a:prstGeom prst="ellipse">
            <a:avLst/>
          </a:prstGeom>
          <a:blipFill dpi="0" rotWithShape="1">
            <a:blip r:embed="rId11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63CB451E-F6BA-1C83-7EA7-25D4BB39FB2F}"/>
              </a:ext>
            </a:extLst>
          </p:cNvPr>
          <p:cNvSpPr/>
          <p:nvPr/>
        </p:nvSpPr>
        <p:spPr>
          <a:xfrm>
            <a:off x="379602" y="677939"/>
            <a:ext cx="2720872" cy="5236724"/>
          </a:xfrm>
          <a:prstGeom prst="roundRect">
            <a:avLst>
              <a:gd name="adj" fmla="val 12255"/>
            </a:avLst>
          </a:prstGeom>
          <a:blipFill dpi="0" rotWithShape="1">
            <a:blip r:embed="rId12">
              <a:alphaModFix amt="0"/>
            </a:blip>
            <a:srcRect/>
            <a:stretch>
              <a:fillRect t="-5000" b="-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3341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 advTm="2000">
        <p159:morph option="byObject"/>
      </p:transition>
    </mc:Choice>
    <mc:Fallback>
      <p:transition spd="med" advClick="0" advTm="20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D0E3E-D6E7-1C28-C514-383B3349F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D03C05-4ECD-A488-E204-1F36742BB835}"/>
              </a:ext>
            </a:extLst>
          </p:cNvPr>
          <p:cNvSpPr txBox="1"/>
          <p:nvPr/>
        </p:nvSpPr>
        <p:spPr>
          <a:xfrm>
            <a:off x="318252" y="2452122"/>
            <a:ext cx="3048000" cy="248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E7E6F2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</a:t>
            </a:r>
          </a:p>
          <a:p>
            <a:pPr marL="0" marR="0" lvl="0" indent="0" algn="ctr" defTabSz="4572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E7E6F2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32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E7E6F2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40F10E2-56F3-076C-A757-8CFE374A4E8A}"/>
              </a:ext>
            </a:extLst>
          </p:cNvPr>
          <p:cNvSpPr/>
          <p:nvPr/>
        </p:nvSpPr>
        <p:spPr>
          <a:xfrm>
            <a:off x="222250" y="14017864"/>
            <a:ext cx="1260000" cy="1260000"/>
          </a:xfrm>
          <a:prstGeom prst="ellipse">
            <a:avLst/>
          </a:prstGeom>
          <a:blipFill dpi="0" rotWithShape="1">
            <a:blip r:embed="rId2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15BB53D-ABD1-ABDE-F40A-43CABA4D56AC}"/>
              </a:ext>
            </a:extLst>
          </p:cNvPr>
          <p:cNvSpPr/>
          <p:nvPr/>
        </p:nvSpPr>
        <p:spPr>
          <a:xfrm>
            <a:off x="1842252" y="14017864"/>
            <a:ext cx="1260000" cy="1260000"/>
          </a:xfrm>
          <a:prstGeom prst="ellipse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AD81975-2C42-E031-9A0A-B7FB9439429F}"/>
              </a:ext>
            </a:extLst>
          </p:cNvPr>
          <p:cNvSpPr/>
          <p:nvPr/>
        </p:nvSpPr>
        <p:spPr>
          <a:xfrm>
            <a:off x="480655" y="19556818"/>
            <a:ext cx="1059020" cy="651332"/>
          </a:xfrm>
          <a:prstGeom prst="ellipse">
            <a:avLst/>
          </a:prstGeom>
          <a:blipFill dpi="0" rotWithShape="1">
            <a:blip r:embed="rId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2953C5F-5BA9-7AF5-38D9-55F9F7BA175B}"/>
              </a:ext>
            </a:extLst>
          </p:cNvPr>
          <p:cNvSpPr/>
          <p:nvPr/>
        </p:nvSpPr>
        <p:spPr>
          <a:xfrm>
            <a:off x="1842253" y="19556818"/>
            <a:ext cx="1059020" cy="651332"/>
          </a:xfrm>
          <a:prstGeom prst="ellipse">
            <a:avLst/>
          </a:prstGeom>
          <a:blipFill dpi="0" rotWithShape="1">
            <a:blip r:embed="rId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CF2AA51B-F0CF-3083-00AF-8FE78A6BC488}"/>
              </a:ext>
            </a:extLst>
          </p:cNvPr>
          <p:cNvSpPr/>
          <p:nvPr/>
        </p:nvSpPr>
        <p:spPr>
          <a:xfrm>
            <a:off x="480655" y="20299707"/>
            <a:ext cx="1059020" cy="651332"/>
          </a:xfrm>
          <a:prstGeom prst="ellipse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33E2EB8-9D39-C0C4-DB8F-B5F787C02AE4}"/>
              </a:ext>
            </a:extLst>
          </p:cNvPr>
          <p:cNvSpPr/>
          <p:nvPr/>
        </p:nvSpPr>
        <p:spPr>
          <a:xfrm>
            <a:off x="1842253" y="20299707"/>
            <a:ext cx="1059020" cy="651332"/>
          </a:xfrm>
          <a:prstGeom prst="ellipse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5DEF9EC-F193-89A2-F587-CD62695A18BE}"/>
              </a:ext>
            </a:extLst>
          </p:cNvPr>
          <p:cNvSpPr/>
          <p:nvPr/>
        </p:nvSpPr>
        <p:spPr>
          <a:xfrm>
            <a:off x="480655" y="21042597"/>
            <a:ext cx="1059020" cy="651332"/>
          </a:xfrm>
          <a:prstGeom prst="ellipse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8A8AD9E-7AA5-12BD-5B60-60088AB9E731}"/>
              </a:ext>
            </a:extLst>
          </p:cNvPr>
          <p:cNvSpPr/>
          <p:nvPr/>
        </p:nvSpPr>
        <p:spPr>
          <a:xfrm>
            <a:off x="1842252" y="21042597"/>
            <a:ext cx="1059020" cy="651332"/>
          </a:xfrm>
          <a:prstGeom prst="ellipse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173C6BC-580D-411B-4D28-318AD8705B2E}"/>
              </a:ext>
            </a:extLst>
          </p:cNvPr>
          <p:cNvSpPr/>
          <p:nvPr/>
        </p:nvSpPr>
        <p:spPr>
          <a:xfrm>
            <a:off x="480655" y="21785486"/>
            <a:ext cx="1059020" cy="651332"/>
          </a:xfrm>
          <a:prstGeom prst="ellipse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B35709-87A5-94DC-F6AA-64E9435C07CF}"/>
              </a:ext>
            </a:extLst>
          </p:cNvPr>
          <p:cNvSpPr txBox="1"/>
          <p:nvPr/>
        </p:nvSpPr>
        <p:spPr>
          <a:xfrm>
            <a:off x="783231" y="5787343"/>
            <a:ext cx="211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Product Sans" panose="020B0503030502040203" pitchFamily="34" charset="0"/>
              </a:rPr>
              <a:t>2024/10/19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Product Sans" panose="020B0503030502040203" pitchFamily="34" charset="0"/>
              </a:rPr>
              <a:t>⚡</a:t>
            </a:r>
            <a:r>
              <a:rPr lang="en-US" altLang="zh-CN" dirty="0">
                <a:solidFill>
                  <a:schemeClr val="bg1"/>
                </a:solidFill>
                <a:latin typeface="Product Sans" panose="020B0503030502040203" pitchFamily="34" charset="0"/>
              </a:rPr>
              <a:t>84%</a:t>
            </a:r>
            <a:endParaRPr lang="zh-CN" altLang="en-US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011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advClick="0" advTm="0">
        <p159:morph option="byChar"/>
      </p:transition>
    </mc:Choice>
    <mc:Fallback>
      <p:transition advClick="0" advTm="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854C3-E56A-6C51-E3FD-A40E3485F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094C87D-980C-FE14-49E7-921402274277}"/>
              </a:ext>
            </a:extLst>
          </p:cNvPr>
          <p:cNvSpPr txBox="1"/>
          <p:nvPr/>
        </p:nvSpPr>
        <p:spPr>
          <a:xfrm>
            <a:off x="318252" y="2452122"/>
            <a:ext cx="3048000" cy="248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E7E6F2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14</a:t>
            </a:r>
          </a:p>
          <a:p>
            <a:pPr marL="0" marR="0" lvl="0" indent="0" algn="ctr" defTabSz="4572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E7E6F2"/>
                </a:solidFill>
                <a:effectLst/>
                <a:uLnTx/>
                <a:uFillTx/>
                <a:latin typeface="Product Sans" panose="020B0503030502040203" pitchFamily="34" charset="0"/>
                <a:ea typeface="等线" panose="02010600030101010101" pitchFamily="2" charset="-122"/>
                <a:cs typeface="+mn-cs"/>
              </a:rPr>
              <a:t>32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E7E6F2"/>
              </a:solidFill>
              <a:effectLst/>
              <a:uLnTx/>
              <a:uFillTx/>
              <a:latin typeface="Product Sans" panose="020B0503030502040203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38E1F8B-F58A-325E-1370-E253C74305D6}"/>
              </a:ext>
            </a:extLst>
          </p:cNvPr>
          <p:cNvSpPr/>
          <p:nvPr/>
        </p:nvSpPr>
        <p:spPr>
          <a:xfrm>
            <a:off x="222250" y="14017864"/>
            <a:ext cx="1260000" cy="1260000"/>
          </a:xfrm>
          <a:prstGeom prst="ellipse">
            <a:avLst/>
          </a:prstGeom>
          <a:blipFill dpi="0" rotWithShape="1">
            <a:blip r:embed="rId2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33F8F41-5D93-6FA1-74B9-787EBA26996E}"/>
              </a:ext>
            </a:extLst>
          </p:cNvPr>
          <p:cNvSpPr/>
          <p:nvPr/>
        </p:nvSpPr>
        <p:spPr>
          <a:xfrm>
            <a:off x="1842252" y="14017864"/>
            <a:ext cx="1260000" cy="1260000"/>
          </a:xfrm>
          <a:prstGeom prst="ellipse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21C60B2-FF8E-187F-AB3D-0E43713C5F53}"/>
              </a:ext>
            </a:extLst>
          </p:cNvPr>
          <p:cNvSpPr/>
          <p:nvPr/>
        </p:nvSpPr>
        <p:spPr>
          <a:xfrm>
            <a:off x="480655" y="19556818"/>
            <a:ext cx="1059020" cy="651332"/>
          </a:xfrm>
          <a:prstGeom prst="ellipse">
            <a:avLst/>
          </a:prstGeom>
          <a:blipFill dpi="0" rotWithShape="1">
            <a:blip r:embed="rId4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02ED0CB-CAD3-9C1A-11DD-0FADF49E4FB3}"/>
              </a:ext>
            </a:extLst>
          </p:cNvPr>
          <p:cNvSpPr/>
          <p:nvPr/>
        </p:nvSpPr>
        <p:spPr>
          <a:xfrm>
            <a:off x="1842253" y="19556818"/>
            <a:ext cx="1059020" cy="651332"/>
          </a:xfrm>
          <a:prstGeom prst="ellipse">
            <a:avLst/>
          </a:prstGeom>
          <a:blipFill dpi="0" rotWithShape="1">
            <a:blip r:embed="rId5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3A2A635-BCB8-C624-9BCC-13925D40DEB0}"/>
              </a:ext>
            </a:extLst>
          </p:cNvPr>
          <p:cNvSpPr/>
          <p:nvPr/>
        </p:nvSpPr>
        <p:spPr>
          <a:xfrm>
            <a:off x="480655" y="20299707"/>
            <a:ext cx="1059020" cy="651332"/>
          </a:xfrm>
          <a:prstGeom prst="ellipse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B20CDF78-08A3-A3D7-566F-151BA3A5444D}"/>
              </a:ext>
            </a:extLst>
          </p:cNvPr>
          <p:cNvSpPr/>
          <p:nvPr/>
        </p:nvSpPr>
        <p:spPr>
          <a:xfrm>
            <a:off x="1842253" y="20299707"/>
            <a:ext cx="1059020" cy="651332"/>
          </a:xfrm>
          <a:prstGeom prst="ellipse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6AE1274-35D4-F77F-9985-C93EFA2B82A4}"/>
              </a:ext>
            </a:extLst>
          </p:cNvPr>
          <p:cNvSpPr/>
          <p:nvPr/>
        </p:nvSpPr>
        <p:spPr>
          <a:xfrm>
            <a:off x="480655" y="21042597"/>
            <a:ext cx="1059020" cy="651332"/>
          </a:xfrm>
          <a:prstGeom prst="ellipse">
            <a:avLst/>
          </a:prstGeom>
          <a:blipFill dpi="0" rotWithShape="1">
            <a:blip r:embed="rId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096EDE8-0D5C-DACE-E928-D26F7E69BB5B}"/>
              </a:ext>
            </a:extLst>
          </p:cNvPr>
          <p:cNvSpPr/>
          <p:nvPr/>
        </p:nvSpPr>
        <p:spPr>
          <a:xfrm>
            <a:off x="1842252" y="21042597"/>
            <a:ext cx="1059020" cy="651332"/>
          </a:xfrm>
          <a:prstGeom prst="ellipse">
            <a:avLst/>
          </a:prstGeom>
          <a:blipFill dpi="0" rotWithShape="1">
            <a:blip r:embed="rId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FDE52709-8BAE-61AB-694E-BE8B58B7ED02}"/>
              </a:ext>
            </a:extLst>
          </p:cNvPr>
          <p:cNvSpPr/>
          <p:nvPr/>
        </p:nvSpPr>
        <p:spPr>
          <a:xfrm>
            <a:off x="480655" y="21785486"/>
            <a:ext cx="1059020" cy="651332"/>
          </a:xfrm>
          <a:prstGeom prst="ellipse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C78A030-A333-5A94-E62C-1BBF38C38100}"/>
              </a:ext>
            </a:extLst>
          </p:cNvPr>
          <p:cNvSpPr txBox="1"/>
          <p:nvPr/>
        </p:nvSpPr>
        <p:spPr>
          <a:xfrm>
            <a:off x="783231" y="5787343"/>
            <a:ext cx="211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Product Sans" panose="020B0503030502040203" pitchFamily="34" charset="0"/>
              </a:rPr>
              <a:t>2024/10/19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Product Sans" panose="020B0503030502040203" pitchFamily="34" charset="0"/>
              </a:rPr>
              <a:t>⚡</a:t>
            </a:r>
            <a:r>
              <a:rPr lang="en-US" altLang="zh-CN" dirty="0">
                <a:solidFill>
                  <a:schemeClr val="bg1"/>
                </a:solidFill>
                <a:latin typeface="Product Sans" panose="020B0503030502040203" pitchFamily="34" charset="0"/>
              </a:rPr>
              <a:t>84%</a:t>
            </a:r>
            <a:endParaRPr lang="zh-CN" altLang="en-US" dirty="0">
              <a:solidFill>
                <a:schemeClr val="bg1"/>
              </a:solidFill>
              <a:latin typeface="Product Sans" panose="020B0503030502040203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7BFD155-5D92-7334-0D86-B6BC969B3423}"/>
              </a:ext>
            </a:extLst>
          </p:cNvPr>
          <p:cNvSpPr/>
          <p:nvPr/>
        </p:nvSpPr>
        <p:spPr>
          <a:xfrm>
            <a:off x="0" y="-4445"/>
            <a:ext cx="3518737" cy="6629083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09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&#10;&#10;描述已自动生成">
            <a:extLst>
              <a:ext uri="{FF2B5EF4-FFF2-40B4-BE49-F238E27FC236}">
                <a16:creationId xmlns:a16="http://schemas.microsoft.com/office/drawing/2014/main" id="{B05233A3-D783-24A2-437A-23E83AAF0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769144"/>
            <a:ext cx="24765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805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D014B8E4-67BF-7850-0A20-B3C165F8B73E}"/>
              </a:ext>
            </a:extLst>
          </p:cNvPr>
          <p:cNvSpPr/>
          <p:nvPr/>
        </p:nvSpPr>
        <p:spPr>
          <a:xfrm>
            <a:off x="254643" y="324091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 5">
            <a:extLst>
              <a:ext uri="{FF2B5EF4-FFF2-40B4-BE49-F238E27FC236}">
                <a16:creationId xmlns:a16="http://schemas.microsoft.com/office/drawing/2014/main" id="{AE2882A9-43CC-5090-742B-FC64062F14E6}"/>
              </a:ext>
            </a:extLst>
          </p:cNvPr>
          <p:cNvSpPr/>
          <p:nvPr/>
        </p:nvSpPr>
        <p:spPr>
          <a:xfrm>
            <a:off x="820016" y="552642"/>
            <a:ext cx="319174" cy="434148"/>
          </a:xfrm>
          <a:custGeom>
            <a:avLst/>
            <a:gdLst>
              <a:gd name="connsiteX0" fmla="*/ 254000 w 762000"/>
              <a:gd name="connsiteY0" fmla="*/ 0 h 1016000"/>
              <a:gd name="connsiteX1" fmla="*/ 0 w 762000"/>
              <a:gd name="connsiteY1" fmla="*/ 68580 h 1016000"/>
              <a:gd name="connsiteX2" fmla="*/ 254000 w 762000"/>
              <a:gd name="connsiteY2" fmla="*/ 508000 h 1016000"/>
              <a:gd name="connsiteX3" fmla="*/ 0 w 762000"/>
              <a:gd name="connsiteY3" fmla="*/ 947420 h 1016000"/>
              <a:gd name="connsiteX4" fmla="*/ 254000 w 762000"/>
              <a:gd name="connsiteY4" fmla="*/ 1016000 h 1016000"/>
              <a:gd name="connsiteX5" fmla="*/ 762000 w 762000"/>
              <a:gd name="connsiteY5" fmla="*/ 508000 h 1016000"/>
              <a:gd name="connsiteX6" fmla="*/ 254000 w 762000"/>
              <a:gd name="connsiteY6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016000">
                <a:moveTo>
                  <a:pt x="254000" y="0"/>
                </a:moveTo>
                <a:cubicBezTo>
                  <a:pt x="161544" y="0"/>
                  <a:pt x="74676" y="25400"/>
                  <a:pt x="0" y="68580"/>
                </a:cubicBezTo>
                <a:cubicBezTo>
                  <a:pt x="151892" y="156464"/>
                  <a:pt x="254000" y="320040"/>
                  <a:pt x="254000" y="508000"/>
                </a:cubicBezTo>
                <a:cubicBezTo>
                  <a:pt x="254000" y="695960"/>
                  <a:pt x="151892" y="859536"/>
                  <a:pt x="0" y="947420"/>
                </a:cubicBezTo>
                <a:cubicBezTo>
                  <a:pt x="74676" y="990600"/>
                  <a:pt x="161544" y="1016000"/>
                  <a:pt x="254000" y="1016000"/>
                </a:cubicBezTo>
                <a:cubicBezTo>
                  <a:pt x="534416" y="1016000"/>
                  <a:pt x="762000" y="788416"/>
                  <a:pt x="762000" y="508000"/>
                </a:cubicBezTo>
                <a:cubicBezTo>
                  <a:pt x="762000" y="227584"/>
                  <a:pt x="534416" y="0"/>
                  <a:pt x="254000" y="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6303F1F-2F24-10C5-173C-59FB84F41502}"/>
              </a:ext>
            </a:extLst>
          </p:cNvPr>
          <p:cNvSpPr/>
          <p:nvPr/>
        </p:nvSpPr>
        <p:spPr>
          <a:xfrm>
            <a:off x="1848898" y="324090"/>
            <a:ext cx="1388961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 9">
            <a:extLst>
              <a:ext uri="{FF2B5EF4-FFF2-40B4-BE49-F238E27FC236}">
                <a16:creationId xmlns:a16="http://schemas.microsoft.com/office/drawing/2014/main" id="{DEDE4C8C-B06E-2BE3-BB73-5DFC63FFA5C4}"/>
              </a:ext>
            </a:extLst>
          </p:cNvPr>
          <p:cNvSpPr/>
          <p:nvPr/>
        </p:nvSpPr>
        <p:spPr>
          <a:xfrm>
            <a:off x="2294333" y="513050"/>
            <a:ext cx="509935" cy="509935"/>
          </a:xfrm>
          <a:custGeom>
            <a:avLst/>
            <a:gdLst>
              <a:gd name="connsiteX0" fmla="*/ 1016000 w 1016000"/>
              <a:gd name="connsiteY0" fmla="*/ 196088 h 1023111"/>
              <a:gd name="connsiteX1" fmla="*/ 782320 w 1016000"/>
              <a:gd name="connsiteY1" fmla="*/ 0 h 1023111"/>
              <a:gd name="connsiteX2" fmla="*/ 716788 w 1016000"/>
              <a:gd name="connsiteY2" fmla="*/ 77724 h 1023111"/>
              <a:gd name="connsiteX3" fmla="*/ 950468 w 1016000"/>
              <a:gd name="connsiteY3" fmla="*/ 273812 h 1023111"/>
              <a:gd name="connsiteX4" fmla="*/ 298704 w 1016000"/>
              <a:gd name="connsiteY4" fmla="*/ 77724 h 1023111"/>
              <a:gd name="connsiteX5" fmla="*/ 233680 w 1016000"/>
              <a:gd name="connsiteY5" fmla="*/ 0 h 1023111"/>
              <a:gd name="connsiteX6" fmla="*/ 0 w 1016000"/>
              <a:gd name="connsiteY6" fmla="*/ 195580 h 1023111"/>
              <a:gd name="connsiteX7" fmla="*/ 65532 w 1016000"/>
              <a:gd name="connsiteY7" fmla="*/ 273304 h 1023111"/>
              <a:gd name="connsiteX8" fmla="*/ 533400 w 1016000"/>
              <a:gd name="connsiteY8" fmla="*/ 311912 h 1023111"/>
              <a:gd name="connsiteX9" fmla="*/ 457200 w 1016000"/>
              <a:gd name="connsiteY9" fmla="*/ 311912 h 1023111"/>
              <a:gd name="connsiteX10" fmla="*/ 457200 w 1016000"/>
              <a:gd name="connsiteY10" fmla="*/ 616712 h 1023111"/>
              <a:gd name="connsiteX11" fmla="*/ 698500 w 1016000"/>
              <a:gd name="connsiteY11" fmla="*/ 761492 h 1023111"/>
              <a:gd name="connsiteX12" fmla="*/ 736600 w 1016000"/>
              <a:gd name="connsiteY12" fmla="*/ 699008 h 1023111"/>
              <a:gd name="connsiteX13" fmla="*/ 533400 w 1016000"/>
              <a:gd name="connsiteY13" fmla="*/ 578612 h 1023111"/>
              <a:gd name="connsiteX14" fmla="*/ 508000 w 1016000"/>
              <a:gd name="connsiteY14" fmla="*/ 108712 h 1023111"/>
              <a:gd name="connsiteX15" fmla="*/ 50800 w 1016000"/>
              <a:gd name="connsiteY15" fmla="*/ 565912 h 1023111"/>
              <a:gd name="connsiteX16" fmla="*/ 508000 w 1016000"/>
              <a:gd name="connsiteY16" fmla="*/ 1023112 h 1023111"/>
              <a:gd name="connsiteX17" fmla="*/ 965200 w 1016000"/>
              <a:gd name="connsiteY17" fmla="*/ 565912 h 1023111"/>
              <a:gd name="connsiteX18" fmla="*/ 508000 w 1016000"/>
              <a:gd name="connsiteY18" fmla="*/ 108712 h 1023111"/>
              <a:gd name="connsiteX19" fmla="*/ 508000 w 1016000"/>
              <a:gd name="connsiteY19" fmla="*/ 921512 h 1023111"/>
              <a:gd name="connsiteX20" fmla="*/ 152400 w 1016000"/>
              <a:gd name="connsiteY20" fmla="*/ 565912 h 1023111"/>
              <a:gd name="connsiteX21" fmla="*/ 508000 w 1016000"/>
              <a:gd name="connsiteY21" fmla="*/ 210312 h 1023111"/>
              <a:gd name="connsiteX22" fmla="*/ 863600 w 1016000"/>
              <a:gd name="connsiteY22" fmla="*/ 565912 h 1023111"/>
              <a:gd name="connsiteX23" fmla="*/ 508000 w 1016000"/>
              <a:gd name="connsiteY23" fmla="*/ 921512 h 102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16000" h="1023111">
                <a:moveTo>
                  <a:pt x="1016000" y="196088"/>
                </a:moveTo>
                <a:lnTo>
                  <a:pt x="782320" y="0"/>
                </a:lnTo>
                <a:lnTo>
                  <a:pt x="716788" y="77724"/>
                </a:lnTo>
                <a:lnTo>
                  <a:pt x="950468" y="273812"/>
                </a:lnTo>
                <a:close/>
                <a:moveTo>
                  <a:pt x="298704" y="77724"/>
                </a:moveTo>
                <a:lnTo>
                  <a:pt x="233680" y="0"/>
                </a:lnTo>
                <a:lnTo>
                  <a:pt x="0" y="195580"/>
                </a:lnTo>
                <a:lnTo>
                  <a:pt x="65532" y="273304"/>
                </a:lnTo>
                <a:close/>
                <a:moveTo>
                  <a:pt x="533400" y="311912"/>
                </a:moveTo>
                <a:lnTo>
                  <a:pt x="457200" y="311912"/>
                </a:lnTo>
                <a:lnTo>
                  <a:pt x="457200" y="616712"/>
                </a:lnTo>
                <a:lnTo>
                  <a:pt x="698500" y="761492"/>
                </a:lnTo>
                <a:lnTo>
                  <a:pt x="736600" y="699008"/>
                </a:lnTo>
                <a:lnTo>
                  <a:pt x="533400" y="578612"/>
                </a:lnTo>
                <a:close/>
                <a:moveTo>
                  <a:pt x="508000" y="108712"/>
                </a:moveTo>
                <a:cubicBezTo>
                  <a:pt x="255524" y="108712"/>
                  <a:pt x="50800" y="313436"/>
                  <a:pt x="50800" y="565912"/>
                </a:cubicBezTo>
                <a:cubicBezTo>
                  <a:pt x="50800" y="818388"/>
                  <a:pt x="255016" y="1023112"/>
                  <a:pt x="508000" y="1023112"/>
                </a:cubicBezTo>
                <a:cubicBezTo>
                  <a:pt x="760505" y="1023112"/>
                  <a:pt x="965200" y="818417"/>
                  <a:pt x="965200" y="565912"/>
                </a:cubicBezTo>
                <a:cubicBezTo>
                  <a:pt x="965200" y="313407"/>
                  <a:pt x="760505" y="108712"/>
                  <a:pt x="508000" y="108712"/>
                </a:cubicBezTo>
                <a:moveTo>
                  <a:pt x="508000" y="921512"/>
                </a:moveTo>
                <a:cubicBezTo>
                  <a:pt x="311404" y="921512"/>
                  <a:pt x="152400" y="762508"/>
                  <a:pt x="152400" y="565912"/>
                </a:cubicBezTo>
                <a:cubicBezTo>
                  <a:pt x="152400" y="369316"/>
                  <a:pt x="311404" y="210312"/>
                  <a:pt x="508000" y="210312"/>
                </a:cubicBezTo>
                <a:cubicBezTo>
                  <a:pt x="704596" y="210312"/>
                  <a:pt x="863600" y="369316"/>
                  <a:pt x="863600" y="565912"/>
                </a:cubicBezTo>
                <a:cubicBezTo>
                  <a:pt x="863600" y="762508"/>
                  <a:pt x="704596" y="921512"/>
                  <a:pt x="508000" y="921512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3B9DF90-5BE5-C52B-F156-AF711DA4465E}"/>
              </a:ext>
            </a:extLst>
          </p:cNvPr>
          <p:cNvSpPr/>
          <p:nvPr/>
        </p:nvSpPr>
        <p:spPr>
          <a:xfrm>
            <a:off x="254642" y="2563693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1DDE8B9-DB76-61DC-3C53-271CEDDCC093}"/>
              </a:ext>
            </a:extLst>
          </p:cNvPr>
          <p:cNvSpPr/>
          <p:nvPr/>
        </p:nvSpPr>
        <p:spPr>
          <a:xfrm>
            <a:off x="254642" y="3683495"/>
            <a:ext cx="2983217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C30374A-3527-AB22-D69D-D6C732C23172}"/>
              </a:ext>
            </a:extLst>
          </p:cNvPr>
          <p:cNvSpPr/>
          <p:nvPr/>
        </p:nvSpPr>
        <p:spPr>
          <a:xfrm>
            <a:off x="318135" y="2622846"/>
            <a:ext cx="1976198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5478AA1-7EFF-0537-162B-556EA8E94939}"/>
              </a:ext>
            </a:extLst>
          </p:cNvPr>
          <p:cNvGrpSpPr/>
          <p:nvPr/>
        </p:nvGrpSpPr>
        <p:grpSpPr>
          <a:xfrm>
            <a:off x="492760" y="2807197"/>
            <a:ext cx="560070" cy="412114"/>
            <a:chOff x="3041650" y="1503046"/>
            <a:chExt cx="560070" cy="412114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E484B543-7ABA-9352-83E1-4466F3702756}"/>
                </a:ext>
              </a:extLst>
            </p:cNvPr>
            <p:cNvSpPr/>
            <p:nvPr/>
          </p:nvSpPr>
          <p:spPr>
            <a:xfrm>
              <a:off x="3208007" y="1548636"/>
              <a:ext cx="226708" cy="320533"/>
            </a:xfrm>
            <a:custGeom>
              <a:avLst/>
              <a:gdLst>
                <a:gd name="connsiteX0" fmla="*/ 0 w 406400"/>
                <a:gd name="connsiteY0" fmla="*/ 0 h 711200"/>
                <a:gd name="connsiteX1" fmla="*/ 406400 w 406400"/>
                <a:gd name="connsiteY1" fmla="*/ 0 h 711200"/>
                <a:gd name="connsiteX2" fmla="*/ 406400 w 406400"/>
                <a:gd name="connsiteY2" fmla="*/ 711200 h 711200"/>
                <a:gd name="connsiteX3" fmla="*/ 0 w 406400"/>
                <a:gd name="connsiteY3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400" h="711200">
                  <a:moveTo>
                    <a:pt x="0" y="0"/>
                  </a:moveTo>
                  <a:lnTo>
                    <a:pt x="406400" y="0"/>
                  </a:lnTo>
                  <a:lnTo>
                    <a:pt x="406400" y="711200"/>
                  </a:lnTo>
                  <a:lnTo>
                    <a:pt x="0" y="71120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FF39364C-D3B0-00B1-6468-6EFEDE094DD1}"/>
                </a:ext>
              </a:extLst>
            </p:cNvPr>
            <p:cNvSpPr/>
            <p:nvPr/>
          </p:nvSpPr>
          <p:spPr>
            <a:xfrm>
              <a:off x="3041650" y="1503046"/>
              <a:ext cx="560070" cy="412114"/>
            </a:xfrm>
            <a:custGeom>
              <a:avLst/>
              <a:gdLst>
                <a:gd name="connsiteX0" fmla="*/ 965200 w 1219200"/>
                <a:gd name="connsiteY0" fmla="*/ 203200 h 914400"/>
                <a:gd name="connsiteX1" fmla="*/ 1066800 w 1219200"/>
                <a:gd name="connsiteY1" fmla="*/ 203200 h 914400"/>
                <a:gd name="connsiteX2" fmla="*/ 1066800 w 1219200"/>
                <a:gd name="connsiteY2" fmla="*/ 711200 h 914400"/>
                <a:gd name="connsiteX3" fmla="*/ 965200 w 1219200"/>
                <a:gd name="connsiteY3" fmla="*/ 711200 h 914400"/>
                <a:gd name="connsiteX4" fmla="*/ 1117600 w 1219200"/>
                <a:gd name="connsiteY4" fmla="*/ 304800 h 914400"/>
                <a:gd name="connsiteX5" fmla="*/ 1219200 w 1219200"/>
                <a:gd name="connsiteY5" fmla="*/ 304800 h 914400"/>
                <a:gd name="connsiteX6" fmla="*/ 1219200 w 1219200"/>
                <a:gd name="connsiteY6" fmla="*/ 609600 h 914400"/>
                <a:gd name="connsiteX7" fmla="*/ 1117600 w 1219200"/>
                <a:gd name="connsiteY7" fmla="*/ 609600 h 914400"/>
                <a:gd name="connsiteX8" fmla="*/ 0 w 1219200"/>
                <a:gd name="connsiteY8" fmla="*/ 304800 h 914400"/>
                <a:gd name="connsiteX9" fmla="*/ 101600 w 1219200"/>
                <a:gd name="connsiteY9" fmla="*/ 304800 h 914400"/>
                <a:gd name="connsiteX10" fmla="*/ 101600 w 1219200"/>
                <a:gd name="connsiteY10" fmla="*/ 609600 h 914400"/>
                <a:gd name="connsiteX11" fmla="*/ 0 w 1219200"/>
                <a:gd name="connsiteY11" fmla="*/ 609600 h 914400"/>
                <a:gd name="connsiteX12" fmla="*/ 838200 w 1219200"/>
                <a:gd name="connsiteY12" fmla="*/ 0 h 914400"/>
                <a:gd name="connsiteX13" fmla="*/ 381000 w 1219200"/>
                <a:gd name="connsiteY13" fmla="*/ 0 h 914400"/>
                <a:gd name="connsiteX14" fmla="*/ 304800 w 1219200"/>
                <a:gd name="connsiteY14" fmla="*/ 76200 h 914400"/>
                <a:gd name="connsiteX15" fmla="*/ 304800 w 1219200"/>
                <a:gd name="connsiteY15" fmla="*/ 838200 h 914400"/>
                <a:gd name="connsiteX16" fmla="*/ 381000 w 1219200"/>
                <a:gd name="connsiteY16" fmla="*/ 914400 h 914400"/>
                <a:gd name="connsiteX17" fmla="*/ 838200 w 1219200"/>
                <a:gd name="connsiteY17" fmla="*/ 914400 h 914400"/>
                <a:gd name="connsiteX18" fmla="*/ 914400 w 1219200"/>
                <a:gd name="connsiteY18" fmla="*/ 838200 h 914400"/>
                <a:gd name="connsiteX19" fmla="*/ 914400 w 1219200"/>
                <a:gd name="connsiteY19" fmla="*/ 76200 h 914400"/>
                <a:gd name="connsiteX20" fmla="*/ 838200 w 1219200"/>
                <a:gd name="connsiteY20" fmla="*/ 0 h 914400"/>
                <a:gd name="connsiteX21" fmla="*/ 812800 w 1219200"/>
                <a:gd name="connsiteY21" fmla="*/ 812800 h 914400"/>
                <a:gd name="connsiteX22" fmla="*/ 406400 w 1219200"/>
                <a:gd name="connsiteY22" fmla="*/ 812800 h 914400"/>
                <a:gd name="connsiteX23" fmla="*/ 406400 w 1219200"/>
                <a:gd name="connsiteY23" fmla="*/ 101600 h 914400"/>
                <a:gd name="connsiteX24" fmla="*/ 812800 w 1219200"/>
                <a:gd name="connsiteY24" fmla="*/ 101600 h 914400"/>
                <a:gd name="connsiteX25" fmla="*/ 152400 w 1219200"/>
                <a:gd name="connsiteY25" fmla="*/ 203200 h 914400"/>
                <a:gd name="connsiteX26" fmla="*/ 254000 w 1219200"/>
                <a:gd name="connsiteY26" fmla="*/ 203200 h 914400"/>
                <a:gd name="connsiteX27" fmla="*/ 254000 w 1219200"/>
                <a:gd name="connsiteY27" fmla="*/ 711200 h 914400"/>
                <a:gd name="connsiteX28" fmla="*/ 152400 w 1219200"/>
                <a:gd name="connsiteY28" fmla="*/ 7112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200" h="914400">
                  <a:moveTo>
                    <a:pt x="965200" y="203200"/>
                  </a:moveTo>
                  <a:lnTo>
                    <a:pt x="1066800" y="203200"/>
                  </a:lnTo>
                  <a:lnTo>
                    <a:pt x="1066800" y="711200"/>
                  </a:lnTo>
                  <a:lnTo>
                    <a:pt x="965200" y="711200"/>
                  </a:lnTo>
                  <a:close/>
                  <a:moveTo>
                    <a:pt x="1117600" y="304800"/>
                  </a:moveTo>
                  <a:lnTo>
                    <a:pt x="1219200" y="304800"/>
                  </a:lnTo>
                  <a:lnTo>
                    <a:pt x="1219200" y="609600"/>
                  </a:lnTo>
                  <a:lnTo>
                    <a:pt x="1117600" y="609600"/>
                  </a:lnTo>
                  <a:close/>
                  <a:moveTo>
                    <a:pt x="0" y="304800"/>
                  </a:moveTo>
                  <a:lnTo>
                    <a:pt x="101600" y="304800"/>
                  </a:lnTo>
                  <a:lnTo>
                    <a:pt x="101600" y="609600"/>
                  </a:lnTo>
                  <a:lnTo>
                    <a:pt x="0" y="609600"/>
                  </a:lnTo>
                  <a:close/>
                  <a:moveTo>
                    <a:pt x="838200" y="0"/>
                  </a:moveTo>
                  <a:lnTo>
                    <a:pt x="381000" y="0"/>
                  </a:lnTo>
                  <a:cubicBezTo>
                    <a:pt x="338836" y="0"/>
                    <a:pt x="304800" y="34036"/>
                    <a:pt x="304800" y="76200"/>
                  </a:cubicBezTo>
                  <a:lnTo>
                    <a:pt x="304800" y="838200"/>
                  </a:lnTo>
                  <a:cubicBezTo>
                    <a:pt x="304800" y="880364"/>
                    <a:pt x="338836" y="914400"/>
                    <a:pt x="381000" y="914400"/>
                  </a:cubicBezTo>
                  <a:lnTo>
                    <a:pt x="838200" y="914400"/>
                  </a:lnTo>
                  <a:cubicBezTo>
                    <a:pt x="880364" y="914400"/>
                    <a:pt x="914400" y="880364"/>
                    <a:pt x="914400" y="838200"/>
                  </a:cubicBezTo>
                  <a:lnTo>
                    <a:pt x="914400" y="76200"/>
                  </a:lnTo>
                  <a:cubicBezTo>
                    <a:pt x="914400" y="34036"/>
                    <a:pt x="880364" y="0"/>
                    <a:pt x="838200" y="0"/>
                  </a:cubicBezTo>
                  <a:moveTo>
                    <a:pt x="812800" y="812800"/>
                  </a:moveTo>
                  <a:lnTo>
                    <a:pt x="406400" y="812800"/>
                  </a:lnTo>
                  <a:lnTo>
                    <a:pt x="406400" y="101600"/>
                  </a:lnTo>
                  <a:lnTo>
                    <a:pt x="812800" y="101600"/>
                  </a:lnTo>
                  <a:close/>
                  <a:moveTo>
                    <a:pt x="152400" y="203200"/>
                  </a:moveTo>
                  <a:lnTo>
                    <a:pt x="254000" y="203200"/>
                  </a:lnTo>
                  <a:lnTo>
                    <a:pt x="254000" y="711200"/>
                  </a:lnTo>
                  <a:lnTo>
                    <a:pt x="152400" y="711200"/>
                  </a:lnTo>
                  <a:close/>
                </a:path>
              </a:pathLst>
            </a:custGeom>
            <a:solidFill>
              <a:schemeClr val="bg1"/>
            </a:solidFill>
            <a:ln w="508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3" name="图形 21">
            <a:extLst>
              <a:ext uri="{FF2B5EF4-FFF2-40B4-BE49-F238E27FC236}">
                <a16:creationId xmlns:a16="http://schemas.microsoft.com/office/drawing/2014/main" id="{A7114860-DF0A-5ED8-F478-D4FA9B856455}"/>
              </a:ext>
            </a:extLst>
          </p:cNvPr>
          <p:cNvSpPr/>
          <p:nvPr/>
        </p:nvSpPr>
        <p:spPr>
          <a:xfrm>
            <a:off x="2597268" y="2802318"/>
            <a:ext cx="414000" cy="414000"/>
          </a:xfrm>
          <a:custGeom>
            <a:avLst/>
            <a:gdLst>
              <a:gd name="connsiteX0" fmla="*/ 508000 w 1016000"/>
              <a:gd name="connsiteY0" fmla="*/ 0 h 1016000"/>
              <a:gd name="connsiteX1" fmla="*/ 0 w 1016000"/>
              <a:gd name="connsiteY1" fmla="*/ 508000 h 1016000"/>
              <a:gd name="connsiteX2" fmla="*/ 508000 w 1016000"/>
              <a:gd name="connsiteY2" fmla="*/ 1016000 h 1016000"/>
              <a:gd name="connsiteX3" fmla="*/ 1016000 w 1016000"/>
              <a:gd name="connsiteY3" fmla="*/ 508000 h 1016000"/>
              <a:gd name="connsiteX4" fmla="*/ 508000 w 1016000"/>
              <a:gd name="connsiteY4" fmla="*/ 0 h 1016000"/>
              <a:gd name="connsiteX5" fmla="*/ 711200 w 1016000"/>
              <a:gd name="connsiteY5" fmla="*/ 558800 h 1016000"/>
              <a:gd name="connsiteX6" fmla="*/ 304800 w 1016000"/>
              <a:gd name="connsiteY6" fmla="*/ 558800 h 1016000"/>
              <a:gd name="connsiteX7" fmla="*/ 254000 w 1016000"/>
              <a:gd name="connsiteY7" fmla="*/ 508000 h 1016000"/>
              <a:gd name="connsiteX8" fmla="*/ 304800 w 1016000"/>
              <a:gd name="connsiteY8" fmla="*/ 457200 h 1016000"/>
              <a:gd name="connsiteX9" fmla="*/ 711200 w 1016000"/>
              <a:gd name="connsiteY9" fmla="*/ 457200 h 1016000"/>
              <a:gd name="connsiteX10" fmla="*/ 762000 w 1016000"/>
              <a:gd name="connsiteY10" fmla="*/ 508000 h 1016000"/>
              <a:gd name="connsiteX11" fmla="*/ 711200 w 1016000"/>
              <a:gd name="connsiteY11" fmla="*/ 558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16000" h="1016000">
                <a:moveTo>
                  <a:pt x="508000" y="0"/>
                </a:moveTo>
                <a:cubicBezTo>
                  <a:pt x="227584" y="0"/>
                  <a:pt x="0" y="227584"/>
                  <a:pt x="0" y="508000"/>
                </a:cubicBezTo>
                <a:cubicBezTo>
                  <a:pt x="0" y="788416"/>
                  <a:pt x="227584" y="1016000"/>
                  <a:pt x="508000" y="1016000"/>
                </a:cubicBezTo>
                <a:cubicBezTo>
                  <a:pt x="788416" y="1016000"/>
                  <a:pt x="1016000" y="788416"/>
                  <a:pt x="1016000" y="508000"/>
                </a:cubicBezTo>
                <a:cubicBezTo>
                  <a:pt x="1016000" y="227584"/>
                  <a:pt x="788416" y="0"/>
                  <a:pt x="508000" y="0"/>
                </a:cubicBezTo>
                <a:moveTo>
                  <a:pt x="711200" y="558800"/>
                </a:moveTo>
                <a:lnTo>
                  <a:pt x="304800" y="558800"/>
                </a:lnTo>
                <a:cubicBezTo>
                  <a:pt x="276860" y="558800"/>
                  <a:pt x="254000" y="535940"/>
                  <a:pt x="254000" y="508000"/>
                </a:cubicBezTo>
                <a:cubicBezTo>
                  <a:pt x="254000" y="480060"/>
                  <a:pt x="276860" y="457200"/>
                  <a:pt x="304800" y="457200"/>
                </a:cubicBezTo>
                <a:lnTo>
                  <a:pt x="711200" y="457200"/>
                </a:lnTo>
                <a:cubicBezTo>
                  <a:pt x="739140" y="457200"/>
                  <a:pt x="762000" y="480060"/>
                  <a:pt x="762000" y="508000"/>
                </a:cubicBezTo>
                <a:cubicBezTo>
                  <a:pt x="762000" y="535940"/>
                  <a:pt x="739140" y="558800"/>
                  <a:pt x="711200" y="558800"/>
                </a:cubicBezTo>
              </a:path>
            </a:pathLst>
          </a:custGeom>
          <a:solidFill>
            <a:schemeClr val="bg1">
              <a:alpha val="61000"/>
            </a:schemeClr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32E44290-3272-7A8A-FDE6-9FDBB454DF13}"/>
              </a:ext>
            </a:extLst>
          </p:cNvPr>
          <p:cNvSpPr/>
          <p:nvPr/>
        </p:nvSpPr>
        <p:spPr>
          <a:xfrm>
            <a:off x="318134" y="3742647"/>
            <a:ext cx="2414905" cy="772946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图形 25">
            <a:extLst>
              <a:ext uri="{FF2B5EF4-FFF2-40B4-BE49-F238E27FC236}">
                <a16:creationId xmlns:a16="http://schemas.microsoft.com/office/drawing/2014/main" id="{B6934ACF-3221-820F-3041-C67EB5783D10}"/>
              </a:ext>
            </a:extLst>
          </p:cNvPr>
          <p:cNvSpPr/>
          <p:nvPr/>
        </p:nvSpPr>
        <p:spPr>
          <a:xfrm>
            <a:off x="2144618" y="3924170"/>
            <a:ext cx="414000" cy="414000"/>
          </a:xfrm>
          <a:custGeom>
            <a:avLst/>
            <a:gdLst>
              <a:gd name="connsiteX0" fmla="*/ 980948 w 1149095"/>
              <a:gd name="connsiteY0" fmla="*/ 406400 h 1149095"/>
              <a:gd name="connsiteX1" fmla="*/ 980948 w 1149095"/>
              <a:gd name="connsiteY1" fmla="*/ 168148 h 1149095"/>
              <a:gd name="connsiteX2" fmla="*/ 742696 w 1149095"/>
              <a:gd name="connsiteY2" fmla="*/ 168148 h 1149095"/>
              <a:gd name="connsiteX3" fmla="*/ 574548 w 1149095"/>
              <a:gd name="connsiteY3" fmla="*/ 0 h 1149095"/>
              <a:gd name="connsiteX4" fmla="*/ 406400 w 1149095"/>
              <a:gd name="connsiteY4" fmla="*/ 168148 h 1149095"/>
              <a:gd name="connsiteX5" fmla="*/ 168148 w 1149095"/>
              <a:gd name="connsiteY5" fmla="*/ 168148 h 1149095"/>
              <a:gd name="connsiteX6" fmla="*/ 168148 w 1149095"/>
              <a:gd name="connsiteY6" fmla="*/ 406400 h 1149095"/>
              <a:gd name="connsiteX7" fmla="*/ 0 w 1149095"/>
              <a:gd name="connsiteY7" fmla="*/ 574548 h 1149095"/>
              <a:gd name="connsiteX8" fmla="*/ 168148 w 1149095"/>
              <a:gd name="connsiteY8" fmla="*/ 742696 h 1149095"/>
              <a:gd name="connsiteX9" fmla="*/ 168148 w 1149095"/>
              <a:gd name="connsiteY9" fmla="*/ 980948 h 1149095"/>
              <a:gd name="connsiteX10" fmla="*/ 406400 w 1149095"/>
              <a:gd name="connsiteY10" fmla="*/ 980948 h 1149095"/>
              <a:gd name="connsiteX11" fmla="*/ 574548 w 1149095"/>
              <a:gd name="connsiteY11" fmla="*/ 1149096 h 1149095"/>
              <a:gd name="connsiteX12" fmla="*/ 742696 w 1149095"/>
              <a:gd name="connsiteY12" fmla="*/ 980948 h 1149095"/>
              <a:gd name="connsiteX13" fmla="*/ 980948 w 1149095"/>
              <a:gd name="connsiteY13" fmla="*/ 980948 h 1149095"/>
              <a:gd name="connsiteX14" fmla="*/ 980948 w 1149095"/>
              <a:gd name="connsiteY14" fmla="*/ 742696 h 1149095"/>
              <a:gd name="connsiteX15" fmla="*/ 1149096 w 1149095"/>
              <a:gd name="connsiteY15" fmla="*/ 574548 h 1149095"/>
              <a:gd name="connsiteX16" fmla="*/ 574548 w 1149095"/>
              <a:gd name="connsiteY16" fmla="*/ 879348 h 1149095"/>
              <a:gd name="connsiteX17" fmla="*/ 269748 w 1149095"/>
              <a:gd name="connsiteY17" fmla="*/ 574548 h 1149095"/>
              <a:gd name="connsiteX18" fmla="*/ 574548 w 1149095"/>
              <a:gd name="connsiteY18" fmla="*/ 269748 h 1149095"/>
              <a:gd name="connsiteX19" fmla="*/ 879348 w 1149095"/>
              <a:gd name="connsiteY19" fmla="*/ 574548 h 1149095"/>
              <a:gd name="connsiteX20" fmla="*/ 574548 w 1149095"/>
              <a:gd name="connsiteY20" fmla="*/ 879348 h 1149095"/>
              <a:gd name="connsiteX21" fmla="*/ 574548 w 1149095"/>
              <a:gd name="connsiteY21" fmla="*/ 371348 h 1149095"/>
              <a:gd name="connsiteX22" fmla="*/ 371348 w 1149095"/>
              <a:gd name="connsiteY22" fmla="*/ 574548 h 1149095"/>
              <a:gd name="connsiteX23" fmla="*/ 574548 w 1149095"/>
              <a:gd name="connsiteY23" fmla="*/ 777748 h 1149095"/>
              <a:gd name="connsiteX24" fmla="*/ 777748 w 1149095"/>
              <a:gd name="connsiteY24" fmla="*/ 574548 h 1149095"/>
              <a:gd name="connsiteX25" fmla="*/ 574548 w 1149095"/>
              <a:gd name="connsiteY25" fmla="*/ 371348 h 114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9095" h="1149095">
                <a:moveTo>
                  <a:pt x="980948" y="406400"/>
                </a:moveTo>
                <a:lnTo>
                  <a:pt x="980948" y="168148"/>
                </a:lnTo>
                <a:lnTo>
                  <a:pt x="742696" y="168148"/>
                </a:lnTo>
                <a:lnTo>
                  <a:pt x="574548" y="0"/>
                </a:lnTo>
                <a:lnTo>
                  <a:pt x="406400" y="168148"/>
                </a:lnTo>
                <a:lnTo>
                  <a:pt x="168148" y="168148"/>
                </a:lnTo>
                <a:lnTo>
                  <a:pt x="168148" y="406400"/>
                </a:lnTo>
                <a:lnTo>
                  <a:pt x="0" y="574548"/>
                </a:lnTo>
                <a:lnTo>
                  <a:pt x="168148" y="742696"/>
                </a:lnTo>
                <a:lnTo>
                  <a:pt x="168148" y="980948"/>
                </a:lnTo>
                <a:lnTo>
                  <a:pt x="406400" y="980948"/>
                </a:lnTo>
                <a:lnTo>
                  <a:pt x="574548" y="1149096"/>
                </a:lnTo>
                <a:lnTo>
                  <a:pt x="742696" y="980948"/>
                </a:lnTo>
                <a:lnTo>
                  <a:pt x="980948" y="980948"/>
                </a:lnTo>
                <a:lnTo>
                  <a:pt x="980948" y="742696"/>
                </a:lnTo>
                <a:lnTo>
                  <a:pt x="1149096" y="574548"/>
                </a:lnTo>
                <a:close/>
                <a:moveTo>
                  <a:pt x="574548" y="879348"/>
                </a:moveTo>
                <a:cubicBezTo>
                  <a:pt x="406400" y="879348"/>
                  <a:pt x="269748" y="742696"/>
                  <a:pt x="269748" y="574548"/>
                </a:cubicBezTo>
                <a:cubicBezTo>
                  <a:pt x="269748" y="406400"/>
                  <a:pt x="406400" y="269748"/>
                  <a:pt x="574548" y="269748"/>
                </a:cubicBezTo>
                <a:cubicBezTo>
                  <a:pt x="742696" y="269748"/>
                  <a:pt x="879348" y="406400"/>
                  <a:pt x="879348" y="574548"/>
                </a:cubicBezTo>
                <a:cubicBezTo>
                  <a:pt x="879348" y="742696"/>
                  <a:pt x="742696" y="879348"/>
                  <a:pt x="574548" y="879348"/>
                </a:cubicBezTo>
                <a:moveTo>
                  <a:pt x="574548" y="371348"/>
                </a:moveTo>
                <a:cubicBezTo>
                  <a:pt x="462280" y="371348"/>
                  <a:pt x="371348" y="462280"/>
                  <a:pt x="371348" y="574548"/>
                </a:cubicBezTo>
                <a:cubicBezTo>
                  <a:pt x="371348" y="686816"/>
                  <a:pt x="462280" y="777748"/>
                  <a:pt x="574548" y="777748"/>
                </a:cubicBezTo>
                <a:cubicBezTo>
                  <a:pt x="686816" y="777748"/>
                  <a:pt x="777748" y="686816"/>
                  <a:pt x="777748" y="574548"/>
                </a:cubicBezTo>
                <a:cubicBezTo>
                  <a:pt x="777748" y="462280"/>
                  <a:pt x="686816" y="371348"/>
                  <a:pt x="574548" y="371348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34BD4EE5-C666-CFE4-8CA3-917A2960A334}"/>
              </a:ext>
            </a:extLst>
          </p:cNvPr>
          <p:cNvSpPr/>
          <p:nvPr/>
        </p:nvSpPr>
        <p:spPr>
          <a:xfrm>
            <a:off x="254641" y="1443892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图形 29">
            <a:extLst>
              <a:ext uri="{FF2B5EF4-FFF2-40B4-BE49-F238E27FC236}">
                <a16:creationId xmlns:a16="http://schemas.microsoft.com/office/drawing/2014/main" id="{893D4235-ABEE-16FE-145A-031598156D1B}"/>
              </a:ext>
            </a:extLst>
          </p:cNvPr>
          <p:cNvSpPr/>
          <p:nvPr/>
        </p:nvSpPr>
        <p:spPr>
          <a:xfrm>
            <a:off x="851331" y="1682517"/>
            <a:ext cx="256544" cy="414000"/>
          </a:xfrm>
          <a:custGeom>
            <a:avLst/>
            <a:gdLst>
              <a:gd name="connsiteX0" fmla="*/ 0 w 609600"/>
              <a:gd name="connsiteY0" fmla="*/ 0 h 1016000"/>
              <a:gd name="connsiteX1" fmla="*/ 609600 w 609600"/>
              <a:gd name="connsiteY1" fmla="*/ 0 h 1016000"/>
              <a:gd name="connsiteX2" fmla="*/ 609600 w 609600"/>
              <a:gd name="connsiteY2" fmla="*/ 152400 h 1016000"/>
              <a:gd name="connsiteX3" fmla="*/ 0 w 609600"/>
              <a:gd name="connsiteY3" fmla="*/ 152400 h 1016000"/>
              <a:gd name="connsiteX4" fmla="*/ 0 w 609600"/>
              <a:gd name="connsiteY4" fmla="*/ 254000 h 1016000"/>
              <a:gd name="connsiteX5" fmla="*/ 0 w 609600"/>
              <a:gd name="connsiteY5" fmla="*/ 304800 h 1016000"/>
              <a:gd name="connsiteX6" fmla="*/ 101600 w 609600"/>
              <a:gd name="connsiteY6" fmla="*/ 457200 h 1016000"/>
              <a:gd name="connsiteX7" fmla="*/ 101600 w 609600"/>
              <a:gd name="connsiteY7" fmla="*/ 1016000 h 1016000"/>
              <a:gd name="connsiteX8" fmla="*/ 508000 w 609600"/>
              <a:gd name="connsiteY8" fmla="*/ 1016000 h 1016000"/>
              <a:gd name="connsiteX9" fmla="*/ 508000 w 609600"/>
              <a:gd name="connsiteY9" fmla="*/ 457200 h 1016000"/>
              <a:gd name="connsiteX10" fmla="*/ 609600 w 609600"/>
              <a:gd name="connsiteY10" fmla="*/ 304800 h 1016000"/>
              <a:gd name="connsiteX11" fmla="*/ 609600 w 609600"/>
              <a:gd name="connsiteY11" fmla="*/ 254000 h 1016000"/>
              <a:gd name="connsiteX12" fmla="*/ 304800 w 609600"/>
              <a:gd name="connsiteY12" fmla="*/ 685800 h 1016000"/>
              <a:gd name="connsiteX13" fmla="*/ 228600 w 609600"/>
              <a:gd name="connsiteY13" fmla="*/ 609600 h 1016000"/>
              <a:gd name="connsiteX14" fmla="*/ 304800 w 609600"/>
              <a:gd name="connsiteY14" fmla="*/ 533400 h 1016000"/>
              <a:gd name="connsiteX15" fmla="*/ 381000 w 609600"/>
              <a:gd name="connsiteY15" fmla="*/ 609600 h 1016000"/>
              <a:gd name="connsiteX16" fmla="*/ 304800 w 609600"/>
              <a:gd name="connsiteY16" fmla="*/ 6858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" h="1016000">
                <a:moveTo>
                  <a:pt x="0" y="0"/>
                </a:move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close/>
                <a:moveTo>
                  <a:pt x="0" y="254000"/>
                </a:moveTo>
                <a:lnTo>
                  <a:pt x="0" y="304800"/>
                </a:lnTo>
                <a:lnTo>
                  <a:pt x="101600" y="457200"/>
                </a:lnTo>
                <a:lnTo>
                  <a:pt x="101600" y="1016000"/>
                </a:lnTo>
                <a:lnTo>
                  <a:pt x="508000" y="1016000"/>
                </a:lnTo>
                <a:lnTo>
                  <a:pt x="508000" y="457200"/>
                </a:lnTo>
                <a:lnTo>
                  <a:pt x="609600" y="304800"/>
                </a:lnTo>
                <a:lnTo>
                  <a:pt x="609600" y="254000"/>
                </a:lnTo>
                <a:close/>
                <a:moveTo>
                  <a:pt x="304800" y="685800"/>
                </a:moveTo>
                <a:cubicBezTo>
                  <a:pt x="262636" y="685800"/>
                  <a:pt x="228600" y="651764"/>
                  <a:pt x="228600" y="609600"/>
                </a:cubicBezTo>
                <a:cubicBezTo>
                  <a:pt x="228600" y="567436"/>
                  <a:pt x="262636" y="533400"/>
                  <a:pt x="304800" y="533400"/>
                </a:cubicBezTo>
                <a:cubicBezTo>
                  <a:pt x="346964" y="533400"/>
                  <a:pt x="381000" y="567436"/>
                  <a:pt x="381000" y="609600"/>
                </a:cubicBezTo>
                <a:cubicBezTo>
                  <a:pt x="381000" y="651764"/>
                  <a:pt x="346964" y="685800"/>
                  <a:pt x="304800" y="68580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75CBDB6A-8846-9AF4-373E-DF9F2C7DDB13}"/>
              </a:ext>
            </a:extLst>
          </p:cNvPr>
          <p:cNvSpPr/>
          <p:nvPr/>
        </p:nvSpPr>
        <p:spPr>
          <a:xfrm>
            <a:off x="1848897" y="1443891"/>
            <a:ext cx="1388962" cy="891251"/>
          </a:xfrm>
          <a:prstGeom prst="roundRect">
            <a:avLst>
              <a:gd name="adj" fmla="val 5000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图形 33">
            <a:extLst>
              <a:ext uri="{FF2B5EF4-FFF2-40B4-BE49-F238E27FC236}">
                <a16:creationId xmlns:a16="http://schemas.microsoft.com/office/drawing/2014/main" id="{25B896B9-434B-294D-ECBE-C102C8D9FC65}"/>
              </a:ext>
            </a:extLst>
          </p:cNvPr>
          <p:cNvSpPr/>
          <p:nvPr/>
        </p:nvSpPr>
        <p:spPr>
          <a:xfrm>
            <a:off x="2336378" y="1682517"/>
            <a:ext cx="414000" cy="414000"/>
          </a:xfrm>
          <a:custGeom>
            <a:avLst/>
            <a:gdLst>
              <a:gd name="connsiteX0" fmla="*/ 837101 w 948778"/>
              <a:gd name="connsiteY0" fmla="*/ 535432 h 975360"/>
              <a:gd name="connsiteX1" fmla="*/ 840149 w 948778"/>
              <a:gd name="connsiteY1" fmla="*/ 487680 h 975360"/>
              <a:gd name="connsiteX2" fmla="*/ 836593 w 948778"/>
              <a:gd name="connsiteY2" fmla="*/ 439928 h 975360"/>
              <a:gd name="connsiteX3" fmla="*/ 939717 w 948778"/>
              <a:gd name="connsiteY3" fmla="*/ 359664 h 975360"/>
              <a:gd name="connsiteX4" fmla="*/ 945813 w 948778"/>
              <a:gd name="connsiteY4" fmla="*/ 328676 h 975360"/>
              <a:gd name="connsiteX5" fmla="*/ 848277 w 948778"/>
              <a:gd name="connsiteY5" fmla="*/ 160020 h 975360"/>
              <a:gd name="connsiteX6" fmla="*/ 818305 w 948778"/>
              <a:gd name="connsiteY6" fmla="*/ 148844 h 975360"/>
              <a:gd name="connsiteX7" fmla="*/ 696893 w 948778"/>
              <a:gd name="connsiteY7" fmla="*/ 197612 h 975360"/>
              <a:gd name="connsiteX8" fmla="*/ 614597 w 948778"/>
              <a:gd name="connsiteY8" fmla="*/ 149860 h 975360"/>
              <a:gd name="connsiteX9" fmla="*/ 596309 w 948778"/>
              <a:gd name="connsiteY9" fmla="*/ 20828 h 975360"/>
              <a:gd name="connsiteX10" fmla="*/ 571925 w 948778"/>
              <a:gd name="connsiteY10" fmla="*/ 0 h 975360"/>
              <a:gd name="connsiteX11" fmla="*/ 376853 w 948778"/>
              <a:gd name="connsiteY11" fmla="*/ 0 h 975360"/>
              <a:gd name="connsiteX12" fmla="*/ 352977 w 948778"/>
              <a:gd name="connsiteY12" fmla="*/ 20828 h 975360"/>
              <a:gd name="connsiteX13" fmla="*/ 334689 w 948778"/>
              <a:gd name="connsiteY13" fmla="*/ 149860 h 975360"/>
              <a:gd name="connsiteX14" fmla="*/ 252393 w 948778"/>
              <a:gd name="connsiteY14" fmla="*/ 197612 h 975360"/>
              <a:gd name="connsiteX15" fmla="*/ 130981 w 948778"/>
              <a:gd name="connsiteY15" fmla="*/ 148844 h 975360"/>
              <a:gd name="connsiteX16" fmla="*/ 101009 w 948778"/>
              <a:gd name="connsiteY16" fmla="*/ 160020 h 975360"/>
              <a:gd name="connsiteX17" fmla="*/ 3981 w 948778"/>
              <a:gd name="connsiteY17" fmla="*/ 328676 h 975360"/>
              <a:gd name="connsiteX18" fmla="*/ 10077 w 948778"/>
              <a:gd name="connsiteY18" fmla="*/ 359664 h 975360"/>
              <a:gd name="connsiteX19" fmla="*/ 113201 w 948778"/>
              <a:gd name="connsiteY19" fmla="*/ 439928 h 975360"/>
              <a:gd name="connsiteX20" fmla="*/ 108629 w 948778"/>
              <a:gd name="connsiteY20" fmla="*/ 487680 h 975360"/>
              <a:gd name="connsiteX21" fmla="*/ 112185 w 948778"/>
              <a:gd name="connsiteY21" fmla="*/ 535432 h 975360"/>
              <a:gd name="connsiteX22" fmla="*/ 9061 w 948778"/>
              <a:gd name="connsiteY22" fmla="*/ 615696 h 975360"/>
              <a:gd name="connsiteX23" fmla="*/ 2965 w 948778"/>
              <a:gd name="connsiteY23" fmla="*/ 646684 h 975360"/>
              <a:gd name="connsiteX24" fmla="*/ 100501 w 948778"/>
              <a:gd name="connsiteY24" fmla="*/ 815340 h 975360"/>
              <a:gd name="connsiteX25" fmla="*/ 130473 w 948778"/>
              <a:gd name="connsiteY25" fmla="*/ 826516 h 975360"/>
              <a:gd name="connsiteX26" fmla="*/ 251885 w 948778"/>
              <a:gd name="connsiteY26" fmla="*/ 777748 h 975360"/>
              <a:gd name="connsiteX27" fmla="*/ 334181 w 948778"/>
              <a:gd name="connsiteY27" fmla="*/ 825500 h 975360"/>
              <a:gd name="connsiteX28" fmla="*/ 352469 w 948778"/>
              <a:gd name="connsiteY28" fmla="*/ 954532 h 975360"/>
              <a:gd name="connsiteX29" fmla="*/ 376853 w 948778"/>
              <a:gd name="connsiteY29" fmla="*/ 975360 h 975360"/>
              <a:gd name="connsiteX30" fmla="*/ 571925 w 948778"/>
              <a:gd name="connsiteY30" fmla="*/ 975360 h 975360"/>
              <a:gd name="connsiteX31" fmla="*/ 595801 w 948778"/>
              <a:gd name="connsiteY31" fmla="*/ 954532 h 975360"/>
              <a:gd name="connsiteX32" fmla="*/ 614089 w 948778"/>
              <a:gd name="connsiteY32" fmla="*/ 825500 h 975360"/>
              <a:gd name="connsiteX33" fmla="*/ 696385 w 948778"/>
              <a:gd name="connsiteY33" fmla="*/ 777748 h 975360"/>
              <a:gd name="connsiteX34" fmla="*/ 817797 w 948778"/>
              <a:gd name="connsiteY34" fmla="*/ 826516 h 975360"/>
              <a:gd name="connsiteX35" fmla="*/ 847769 w 948778"/>
              <a:gd name="connsiteY35" fmla="*/ 815340 h 975360"/>
              <a:gd name="connsiteX36" fmla="*/ 945305 w 948778"/>
              <a:gd name="connsiteY36" fmla="*/ 646684 h 975360"/>
              <a:gd name="connsiteX37" fmla="*/ 939209 w 948778"/>
              <a:gd name="connsiteY37" fmla="*/ 615696 h 975360"/>
              <a:gd name="connsiteX38" fmla="*/ 474389 w 948778"/>
              <a:gd name="connsiteY38" fmla="*/ 670560 h 975360"/>
              <a:gd name="connsiteX39" fmla="*/ 291509 w 948778"/>
              <a:gd name="connsiteY39" fmla="*/ 487680 h 975360"/>
              <a:gd name="connsiteX40" fmla="*/ 474389 w 948778"/>
              <a:gd name="connsiteY40" fmla="*/ 304800 h 975360"/>
              <a:gd name="connsiteX41" fmla="*/ 657269 w 948778"/>
              <a:gd name="connsiteY41" fmla="*/ 487680 h 975360"/>
              <a:gd name="connsiteX42" fmla="*/ 474389 w 948778"/>
              <a:gd name="connsiteY42" fmla="*/ 6705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48778" h="975360">
                <a:moveTo>
                  <a:pt x="837101" y="535432"/>
                </a:moveTo>
                <a:cubicBezTo>
                  <a:pt x="839133" y="520192"/>
                  <a:pt x="840149" y="504444"/>
                  <a:pt x="840149" y="487680"/>
                </a:cubicBezTo>
                <a:cubicBezTo>
                  <a:pt x="840149" y="471424"/>
                  <a:pt x="839133" y="455168"/>
                  <a:pt x="836593" y="439928"/>
                </a:cubicBezTo>
                <a:lnTo>
                  <a:pt x="939717" y="359664"/>
                </a:lnTo>
                <a:cubicBezTo>
                  <a:pt x="948881" y="352111"/>
                  <a:pt x="951433" y="339137"/>
                  <a:pt x="945813" y="328676"/>
                </a:cubicBezTo>
                <a:lnTo>
                  <a:pt x="848277" y="160020"/>
                </a:lnTo>
                <a:cubicBezTo>
                  <a:pt x="842319" y="149519"/>
                  <a:pt x="829684" y="144808"/>
                  <a:pt x="818305" y="148844"/>
                </a:cubicBezTo>
                <a:lnTo>
                  <a:pt x="696893" y="197612"/>
                </a:lnTo>
                <a:cubicBezTo>
                  <a:pt x="671493" y="178308"/>
                  <a:pt x="644569" y="162052"/>
                  <a:pt x="614597" y="149860"/>
                </a:cubicBezTo>
                <a:lnTo>
                  <a:pt x="596309" y="20828"/>
                </a:lnTo>
                <a:cubicBezTo>
                  <a:pt x="594450" y="8811"/>
                  <a:pt x="584085" y="-42"/>
                  <a:pt x="571925" y="0"/>
                </a:cubicBezTo>
                <a:lnTo>
                  <a:pt x="376853" y="0"/>
                </a:lnTo>
                <a:cubicBezTo>
                  <a:pt x="364661" y="0"/>
                  <a:pt x="355009" y="8636"/>
                  <a:pt x="352977" y="20828"/>
                </a:cubicBezTo>
                <a:lnTo>
                  <a:pt x="334689" y="149860"/>
                </a:lnTo>
                <a:cubicBezTo>
                  <a:pt x="304717" y="162052"/>
                  <a:pt x="277285" y="178816"/>
                  <a:pt x="252393" y="197612"/>
                </a:cubicBezTo>
                <a:lnTo>
                  <a:pt x="130981" y="148844"/>
                </a:lnTo>
                <a:cubicBezTo>
                  <a:pt x="119805" y="144780"/>
                  <a:pt x="107105" y="148844"/>
                  <a:pt x="101009" y="160020"/>
                </a:cubicBezTo>
                <a:lnTo>
                  <a:pt x="3981" y="328676"/>
                </a:lnTo>
                <a:cubicBezTo>
                  <a:pt x="-2115" y="339344"/>
                  <a:pt x="-83" y="352552"/>
                  <a:pt x="10077" y="359664"/>
                </a:cubicBezTo>
                <a:lnTo>
                  <a:pt x="113201" y="439928"/>
                </a:lnTo>
                <a:cubicBezTo>
                  <a:pt x="110661" y="455168"/>
                  <a:pt x="108629" y="471932"/>
                  <a:pt x="108629" y="487680"/>
                </a:cubicBezTo>
                <a:cubicBezTo>
                  <a:pt x="108629" y="503428"/>
                  <a:pt x="109645" y="520192"/>
                  <a:pt x="112185" y="535432"/>
                </a:cubicBezTo>
                <a:lnTo>
                  <a:pt x="9061" y="615696"/>
                </a:lnTo>
                <a:cubicBezTo>
                  <a:pt x="-102" y="623249"/>
                  <a:pt x="-2654" y="636223"/>
                  <a:pt x="2965" y="646684"/>
                </a:cubicBezTo>
                <a:lnTo>
                  <a:pt x="100501" y="815340"/>
                </a:lnTo>
                <a:cubicBezTo>
                  <a:pt x="106597" y="826516"/>
                  <a:pt x="119297" y="830072"/>
                  <a:pt x="130473" y="826516"/>
                </a:cubicBezTo>
                <a:lnTo>
                  <a:pt x="251885" y="777748"/>
                </a:lnTo>
                <a:cubicBezTo>
                  <a:pt x="277285" y="797052"/>
                  <a:pt x="304209" y="813308"/>
                  <a:pt x="334181" y="825500"/>
                </a:cubicBezTo>
                <a:lnTo>
                  <a:pt x="352469" y="954532"/>
                </a:lnTo>
                <a:cubicBezTo>
                  <a:pt x="355009" y="966724"/>
                  <a:pt x="364661" y="975360"/>
                  <a:pt x="376853" y="975360"/>
                </a:cubicBezTo>
                <a:lnTo>
                  <a:pt x="571925" y="975360"/>
                </a:lnTo>
                <a:cubicBezTo>
                  <a:pt x="584117" y="975360"/>
                  <a:pt x="594277" y="966724"/>
                  <a:pt x="595801" y="954532"/>
                </a:cubicBezTo>
                <a:lnTo>
                  <a:pt x="614089" y="825500"/>
                </a:lnTo>
                <a:cubicBezTo>
                  <a:pt x="644061" y="813308"/>
                  <a:pt x="671493" y="797052"/>
                  <a:pt x="696385" y="777748"/>
                </a:cubicBezTo>
                <a:lnTo>
                  <a:pt x="817797" y="826516"/>
                </a:lnTo>
                <a:cubicBezTo>
                  <a:pt x="828973" y="830580"/>
                  <a:pt x="841673" y="826516"/>
                  <a:pt x="847769" y="815340"/>
                </a:cubicBezTo>
                <a:lnTo>
                  <a:pt x="945305" y="646684"/>
                </a:lnTo>
                <a:cubicBezTo>
                  <a:pt x="951401" y="635508"/>
                  <a:pt x="948861" y="622808"/>
                  <a:pt x="939209" y="615696"/>
                </a:cubicBezTo>
                <a:close/>
                <a:moveTo>
                  <a:pt x="474389" y="670560"/>
                </a:moveTo>
                <a:cubicBezTo>
                  <a:pt x="373805" y="670560"/>
                  <a:pt x="291509" y="588264"/>
                  <a:pt x="291509" y="487680"/>
                </a:cubicBezTo>
                <a:cubicBezTo>
                  <a:pt x="291509" y="387096"/>
                  <a:pt x="373805" y="304800"/>
                  <a:pt x="474389" y="304800"/>
                </a:cubicBezTo>
                <a:cubicBezTo>
                  <a:pt x="574973" y="304800"/>
                  <a:pt x="657269" y="387096"/>
                  <a:pt x="657269" y="487680"/>
                </a:cubicBezTo>
                <a:cubicBezTo>
                  <a:pt x="657269" y="588264"/>
                  <a:pt x="574973" y="670560"/>
                  <a:pt x="474389" y="670560"/>
                </a:cubicBezTo>
              </a:path>
            </a:pathLst>
          </a:custGeom>
          <a:solidFill>
            <a:schemeClr val="bg1"/>
          </a:solidFill>
          <a:ln w="508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7983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BEF54-D85F-9457-3D76-F5FE72AF5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3E9C2F29-CE8F-FD7E-35DD-8A4C2407E71D}"/>
              </a:ext>
            </a:extLst>
          </p:cNvPr>
          <p:cNvSpPr/>
          <p:nvPr/>
        </p:nvSpPr>
        <p:spPr>
          <a:xfrm>
            <a:off x="306250" y="340879"/>
            <a:ext cx="2880000" cy="28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E9139B6-CE80-2550-D2E2-9650144802F3}"/>
              </a:ext>
            </a:extLst>
          </p:cNvPr>
          <p:cNvSpPr/>
          <p:nvPr/>
        </p:nvSpPr>
        <p:spPr>
          <a:xfrm>
            <a:off x="306250" y="3403760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E5940AA-8D81-8D3E-5BF3-B25512DB01C8}"/>
              </a:ext>
            </a:extLst>
          </p:cNvPr>
          <p:cNvSpPr/>
          <p:nvPr/>
        </p:nvSpPr>
        <p:spPr>
          <a:xfrm>
            <a:off x="1926252" y="340376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0446802-EA99-1E5B-1F5F-60192D3BC37C}"/>
              </a:ext>
            </a:extLst>
          </p:cNvPr>
          <p:cNvSpPr/>
          <p:nvPr/>
        </p:nvSpPr>
        <p:spPr>
          <a:xfrm>
            <a:off x="306250" y="4846641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4287919-C2CF-7843-86C9-23DB36F3127A}"/>
              </a:ext>
            </a:extLst>
          </p:cNvPr>
          <p:cNvSpPr/>
          <p:nvPr/>
        </p:nvSpPr>
        <p:spPr>
          <a:xfrm>
            <a:off x="1926252" y="484664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132DD07-CF8E-6B7A-4551-79ED8DFFF6D0}"/>
              </a:ext>
            </a:extLst>
          </p:cNvPr>
          <p:cNvSpPr/>
          <p:nvPr/>
        </p:nvSpPr>
        <p:spPr>
          <a:xfrm>
            <a:off x="535942" y="6283759"/>
            <a:ext cx="1059020" cy="65133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702CB88-5749-1143-1344-9732DC43FA49}"/>
              </a:ext>
            </a:extLst>
          </p:cNvPr>
          <p:cNvSpPr/>
          <p:nvPr/>
        </p:nvSpPr>
        <p:spPr>
          <a:xfrm>
            <a:off x="1897540" y="6283759"/>
            <a:ext cx="1059020" cy="651332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1BB3B69-9DC6-9B0B-A98B-74665433E78B}"/>
              </a:ext>
            </a:extLst>
          </p:cNvPr>
          <p:cNvSpPr/>
          <p:nvPr/>
        </p:nvSpPr>
        <p:spPr>
          <a:xfrm>
            <a:off x="535942" y="7026648"/>
            <a:ext cx="1059020" cy="651332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5892CD2-02E4-B89B-64E3-F786F36F76C7}"/>
              </a:ext>
            </a:extLst>
          </p:cNvPr>
          <p:cNvSpPr/>
          <p:nvPr/>
        </p:nvSpPr>
        <p:spPr>
          <a:xfrm>
            <a:off x="1897540" y="7026648"/>
            <a:ext cx="1059020" cy="651332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B07EA21-FB68-17AD-D3FC-B5E64218A777}"/>
              </a:ext>
            </a:extLst>
          </p:cNvPr>
          <p:cNvSpPr/>
          <p:nvPr/>
        </p:nvSpPr>
        <p:spPr>
          <a:xfrm>
            <a:off x="535942" y="7769538"/>
            <a:ext cx="1059020" cy="651332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1408CA1-FF33-4AE5-56B4-3CDA6E247EE6}"/>
              </a:ext>
            </a:extLst>
          </p:cNvPr>
          <p:cNvSpPr/>
          <p:nvPr/>
        </p:nvSpPr>
        <p:spPr>
          <a:xfrm>
            <a:off x="1897539" y="7769538"/>
            <a:ext cx="1059020" cy="651332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470E568-3318-164D-F7E5-A01D78D2F587}"/>
              </a:ext>
            </a:extLst>
          </p:cNvPr>
          <p:cNvSpPr/>
          <p:nvPr/>
        </p:nvSpPr>
        <p:spPr>
          <a:xfrm>
            <a:off x="535942" y="8512427"/>
            <a:ext cx="1059020" cy="651332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67896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007AD-2F8A-E80F-01BE-827601002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6FE0C67D-0848-41D9-37FE-ED41A5B3BC58}"/>
              </a:ext>
            </a:extLst>
          </p:cNvPr>
          <p:cNvSpPr/>
          <p:nvPr/>
        </p:nvSpPr>
        <p:spPr>
          <a:xfrm>
            <a:off x="306250" y="340879"/>
            <a:ext cx="2880000" cy="28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ADC0A44-F384-9073-12EC-D3EB92394132}"/>
              </a:ext>
            </a:extLst>
          </p:cNvPr>
          <p:cNvSpPr/>
          <p:nvPr/>
        </p:nvSpPr>
        <p:spPr>
          <a:xfrm>
            <a:off x="306250" y="3403760"/>
            <a:ext cx="1260000" cy="126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7F82501-3FCD-6EE3-7F6B-7193EBF72DFA}"/>
              </a:ext>
            </a:extLst>
          </p:cNvPr>
          <p:cNvSpPr/>
          <p:nvPr/>
        </p:nvSpPr>
        <p:spPr>
          <a:xfrm>
            <a:off x="1926252" y="3403760"/>
            <a:ext cx="1260000" cy="126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3BE909A-698A-643E-827D-B33C22238C61}"/>
              </a:ext>
            </a:extLst>
          </p:cNvPr>
          <p:cNvSpPr/>
          <p:nvPr/>
        </p:nvSpPr>
        <p:spPr>
          <a:xfrm>
            <a:off x="306250" y="4846641"/>
            <a:ext cx="1260000" cy="126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C532D57-D560-F482-16E6-BDF2BD10A6CE}"/>
              </a:ext>
            </a:extLst>
          </p:cNvPr>
          <p:cNvSpPr/>
          <p:nvPr/>
        </p:nvSpPr>
        <p:spPr>
          <a:xfrm>
            <a:off x="1926252" y="4846641"/>
            <a:ext cx="1260000" cy="12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99E638F-9E99-F495-2783-7A73D600F3B0}"/>
              </a:ext>
            </a:extLst>
          </p:cNvPr>
          <p:cNvSpPr/>
          <p:nvPr/>
        </p:nvSpPr>
        <p:spPr>
          <a:xfrm>
            <a:off x="306250" y="6283759"/>
            <a:ext cx="1260000" cy="126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B040779-2CED-4A98-0E77-FC8B2611462A}"/>
              </a:ext>
            </a:extLst>
          </p:cNvPr>
          <p:cNvSpPr/>
          <p:nvPr/>
        </p:nvSpPr>
        <p:spPr>
          <a:xfrm>
            <a:off x="1926252" y="6283759"/>
            <a:ext cx="1260000" cy="126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3F439F5-635D-22A9-74EE-AF7755E94408}"/>
              </a:ext>
            </a:extLst>
          </p:cNvPr>
          <p:cNvSpPr/>
          <p:nvPr/>
        </p:nvSpPr>
        <p:spPr>
          <a:xfrm>
            <a:off x="306250" y="7720877"/>
            <a:ext cx="1260000" cy="126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E708C6A-C389-1E3A-75DF-0335AACDD553}"/>
              </a:ext>
            </a:extLst>
          </p:cNvPr>
          <p:cNvSpPr/>
          <p:nvPr/>
        </p:nvSpPr>
        <p:spPr>
          <a:xfrm>
            <a:off x="1926252" y="7720877"/>
            <a:ext cx="1260000" cy="126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0BBA0C8-DE4D-C8F0-EF88-5FF4FE2A4B83}"/>
              </a:ext>
            </a:extLst>
          </p:cNvPr>
          <p:cNvSpPr/>
          <p:nvPr/>
        </p:nvSpPr>
        <p:spPr>
          <a:xfrm>
            <a:off x="306250" y="9157995"/>
            <a:ext cx="1260000" cy="1260000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ACE5D1B-F3FD-FA51-A76A-A57537244F51}"/>
              </a:ext>
            </a:extLst>
          </p:cNvPr>
          <p:cNvSpPr/>
          <p:nvPr/>
        </p:nvSpPr>
        <p:spPr>
          <a:xfrm>
            <a:off x="1926250" y="9157995"/>
            <a:ext cx="1260000" cy="1260000"/>
          </a:xfrm>
          <a:prstGeom prst="ellipse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C65F609-5DB7-9BA9-3A64-8FD9C1294EE8}"/>
              </a:ext>
            </a:extLst>
          </p:cNvPr>
          <p:cNvSpPr/>
          <p:nvPr/>
        </p:nvSpPr>
        <p:spPr>
          <a:xfrm>
            <a:off x="306250" y="10595113"/>
            <a:ext cx="1260000" cy="1260000"/>
          </a:xfrm>
          <a:prstGeom prst="ellipse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570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596</Words>
  <Application>Microsoft Office PowerPoint</Application>
  <PresentationFormat>自定义</PresentationFormat>
  <Paragraphs>276</Paragraphs>
  <Slides>80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80</vt:i4>
      </vt:variant>
    </vt:vector>
  </HeadingPairs>
  <TitlesOfParts>
    <vt:vector size="89" baseType="lpstr">
      <vt:lpstr>Yu Gothic UI Semibold</vt:lpstr>
      <vt:lpstr>阿里巴巴普惠体 M</vt:lpstr>
      <vt:lpstr>Aptos</vt:lpstr>
      <vt:lpstr>Aptos Display</vt:lpstr>
      <vt:lpstr>Arial</vt:lpstr>
      <vt:lpstr>Bahnschrift SemiBold</vt:lpstr>
      <vt:lpstr>Dubai Medium</vt:lpstr>
      <vt:lpstr>Product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煊之 陈</dc:creator>
  <cp:lastModifiedBy>煊之 陈</cp:lastModifiedBy>
  <cp:revision>2</cp:revision>
  <dcterms:created xsi:type="dcterms:W3CDTF">2024-10-18T13:07:58Z</dcterms:created>
  <dcterms:modified xsi:type="dcterms:W3CDTF">2024-10-19T08:03:18Z</dcterms:modified>
</cp:coreProperties>
</file>