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12192000" cy="6858000"/>
  <p:notesSz cx="6858000" cy="9144000"/>
  <p:custDataLst>
    <p:tags r:id="rId9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4" Type="http://schemas.openxmlformats.org/officeDocument/2006/relationships/tags" Target="tags/tag1.xml"/><Relationship Id="rId93" Type="http://schemas.openxmlformats.org/officeDocument/2006/relationships/tableStyles" Target="tableStyles.xml"/><Relationship Id="rId92" Type="http://schemas.openxmlformats.org/officeDocument/2006/relationships/viewProps" Target="viewProps.xml"/><Relationship Id="rId91" Type="http://schemas.openxmlformats.org/officeDocument/2006/relationships/presProps" Target="presProps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2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5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7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9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0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1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2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3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4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6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7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8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9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0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1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2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3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4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5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7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8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9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0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1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2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3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4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5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6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7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85420" y="-149860"/>
            <a:ext cx="12377420" cy="69570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1)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365" y="0"/>
            <a:ext cx="12317730" cy="69227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8415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1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1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15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1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416155" cy="69786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1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1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32715"/>
            <a:ext cx="12437745" cy="69907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1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1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22175" cy="69253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1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1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1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2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2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7800"/>
            <a:ext cx="12475210" cy="701167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2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2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2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2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32080"/>
            <a:ext cx="12436475" cy="69900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2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2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2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16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2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3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33985"/>
            <a:ext cx="12440285" cy="699198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3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3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3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4300"/>
            <a:ext cx="12405360" cy="69723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3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3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3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3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3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3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4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4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4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4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4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4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4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4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4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4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5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5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5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5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5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5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5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5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5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5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6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22175" cy="692531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6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6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6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6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6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6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6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3905" cy="6853555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6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6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7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7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7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7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7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7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7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7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78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7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00" y="243840"/>
            <a:ext cx="10287000" cy="5781675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80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8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2285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8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8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79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8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8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21285"/>
            <a:ext cx="12417425" cy="6979285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片 (8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 (8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0890" cy="68573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jc2M2NjMDlkOGE3YmY0ZGZmNzFlNjI0NDc5ZGZhOD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88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88</vt:i4>
      </vt:variant>
    </vt:vector>
  </HeadingPairs>
  <TitlesOfParts>
    <vt:vector size="95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6</cp:revision>
  <dcterms:created xsi:type="dcterms:W3CDTF">2023-08-09T12:44:00Z</dcterms:created>
  <dcterms:modified xsi:type="dcterms:W3CDTF">2025-08-08T08:07:18Z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DBB79154A453418DBB9B1D0C09A3E07A_12</vt:lpwstr>
  </property>
</Properties>
</file>