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2" r:id="rId2"/>
    <p:sldId id="258"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2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8552-44DB-89A9-00E0-D45A9CD43E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F35BE6E7-1E83-9CDA-F0E2-C23CFFCAA09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B60C854F-1295-1ECF-83D6-C817F83F3B43}"/>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88C95376-F48E-BD95-B92B-528349C7816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8731194B-4415-62CE-5E5C-A3BAFA244CCA}"/>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1764824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AD1A-38AC-7B87-444D-ACC3CB81AEF8}"/>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B3C005F2-1100-BB4E-5091-C905BA03EF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1824B8B-654B-923D-CBB5-1D1AF143AACE}"/>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1439EBCE-F111-BD7F-B45A-ED328350D6E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3293C5D5-5AFD-E46F-D184-5E0A10B4111C}"/>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953763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FA783-6834-E5E5-0A84-ACB9ABBB5AC3}"/>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24FE47B3-5515-91D3-B72E-F58003F8D531}"/>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166654-1F50-2D78-65BC-DAAB21D7CC15}"/>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86567492-791E-7706-F56C-62E6302936D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D8375EB-F8A0-7734-B796-7DF453E9AFF7}"/>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332242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8CA1-F7C4-0929-935E-F22430C15FC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0BCCF25-247C-2FA9-41F9-F6470052CF09}"/>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837CC73F-B858-3400-AAF2-2DEB59201D8F}"/>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32982E51-3428-A352-A9F5-BE3C2B19AD4F}"/>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6" name="Footer Placeholder 5">
            <a:extLst>
              <a:ext uri="{FF2B5EF4-FFF2-40B4-BE49-F238E27FC236}">
                <a16:creationId xmlns:a16="http://schemas.microsoft.com/office/drawing/2014/main" id="{47431AEB-1157-D24D-3A49-80B50158D166}"/>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1DB6CBB5-0BE7-61F0-3F2C-C9E366202DF4}"/>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3073895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5B5A9-3EAA-7F73-24AD-1B7BB9FB82A7}"/>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7E5E74B-E214-7252-CF6F-E08FAF69F566}"/>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1CDD35-488E-A1E0-86D6-0D61BC3C7F5F}"/>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F53089FE-8616-36EF-CB28-CD49FFB46B16}"/>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90E26B-8177-2A69-5DD4-7A47D4205F3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288827AC-6207-083F-4B54-5D5A22FD4567}"/>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8" name="Footer Placeholder 7">
            <a:extLst>
              <a:ext uri="{FF2B5EF4-FFF2-40B4-BE49-F238E27FC236}">
                <a16:creationId xmlns:a16="http://schemas.microsoft.com/office/drawing/2014/main" id="{26776A89-D31C-41F5-4D1D-03114E087078}"/>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E46419AC-04E8-B236-9D7B-88458A87A93E}"/>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2822457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00CA1-DEA4-D3DB-2A3B-BE267D216A2D}"/>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E7A63816-D4DB-3464-AAE7-EE49D8D5FBA1}"/>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4" name="Footer Placeholder 3">
            <a:extLst>
              <a:ext uri="{FF2B5EF4-FFF2-40B4-BE49-F238E27FC236}">
                <a16:creationId xmlns:a16="http://schemas.microsoft.com/office/drawing/2014/main" id="{5434C94C-0712-F4D2-F46E-80A15B1CCC6F}"/>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701B7F47-2087-3ACC-FC3B-49E1BE5BF391}"/>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4174917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81FE79-D25F-8CE0-031B-CFFEB7DD6169}"/>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3" name="Footer Placeholder 2">
            <a:extLst>
              <a:ext uri="{FF2B5EF4-FFF2-40B4-BE49-F238E27FC236}">
                <a16:creationId xmlns:a16="http://schemas.microsoft.com/office/drawing/2014/main" id="{932E8EBD-0185-EE23-F4CB-7E34F987D21E}"/>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39C2A051-C435-F03C-525F-B0ACFF59FD72}"/>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35521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3100-D683-2889-DB96-0058D8D048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81280E80-33B4-A1DC-54C3-56BD07A6AB66}"/>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7B3B4082-5BAF-28B7-9431-46F556DBDBC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B720D0-0CD0-9FFA-BEB0-92EEEA1E6B82}"/>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6" name="Footer Placeholder 5">
            <a:extLst>
              <a:ext uri="{FF2B5EF4-FFF2-40B4-BE49-F238E27FC236}">
                <a16:creationId xmlns:a16="http://schemas.microsoft.com/office/drawing/2014/main" id="{E3431362-8619-67DB-8CA2-B111944A373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5F1DAD58-AC5F-1FAD-4B3C-053085C7857A}"/>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3891617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F305-23C6-98A1-ACC5-1CF8E0B0C1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F5F8B9BC-A937-9D67-1C0E-CA573DF7A327}"/>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MY"/>
          </a:p>
        </p:txBody>
      </p:sp>
      <p:sp>
        <p:nvSpPr>
          <p:cNvPr id="4" name="Text Placeholder 3">
            <a:extLst>
              <a:ext uri="{FF2B5EF4-FFF2-40B4-BE49-F238E27FC236}">
                <a16:creationId xmlns:a16="http://schemas.microsoft.com/office/drawing/2014/main" id="{D8CE2878-A7E3-2708-0B37-5B7DC400B8F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E6166-88CB-9835-785F-B9F9919D400B}"/>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6" name="Footer Placeholder 5">
            <a:extLst>
              <a:ext uri="{FF2B5EF4-FFF2-40B4-BE49-F238E27FC236}">
                <a16:creationId xmlns:a16="http://schemas.microsoft.com/office/drawing/2014/main" id="{D70B3CFE-6603-01F2-272A-83461DD1457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DBD254E6-2B18-4CA3-D1D8-7CF4ECD75092}"/>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1095838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11C1A-DB00-323F-C660-C8BC9C10BAB1}"/>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CDD44977-21D8-E32A-F65B-27527D4E8C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7A87C29-F0D6-F3DA-4FE9-ADEA89C56C1D}"/>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B9910AF7-E21F-E215-0BED-AD212F98C18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9204FC4-943E-C2F1-4E5D-4E3DF1A5DFE0}"/>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573029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04EFB7-5070-7092-A1DA-0B4B4B5BAE02}"/>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0145D751-EF59-916C-297B-99F23F99ED75}"/>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9FCB4E42-D2C2-270E-3DFD-DFD6702F96D3}"/>
              </a:ext>
            </a:extLst>
          </p:cNvPr>
          <p:cNvSpPr>
            <a:spLocks noGrp="1"/>
          </p:cNvSpPr>
          <p:nvPr>
            <p:ph type="dt" sz="half" idx="10"/>
          </p:nvPr>
        </p:nvSpPr>
        <p:spPr/>
        <p:txBody>
          <a:body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462D9F90-FF8E-3690-C7F9-7DDB8D42C1A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B340D05-3365-F611-8FAB-94A05587A837}"/>
              </a:ext>
            </a:extLst>
          </p:cNvPr>
          <p:cNvSpPr>
            <a:spLocks noGrp="1"/>
          </p:cNvSpPr>
          <p:nvPr>
            <p:ph type="sldNum" sz="quarter" idx="12"/>
          </p:nvPr>
        </p:nvSpPr>
        <p:spPr/>
        <p:txBody>
          <a:bodyPr/>
          <a:lstStyle/>
          <a:p>
            <a:fld id="{3EBB8914-26B8-4278-8EDB-ED533724B31A}" type="slidenum">
              <a:rPr lang="en-MY" smtClean="0"/>
              <a:t>‹#›</a:t>
            </a:fld>
            <a:endParaRPr lang="en-MY"/>
          </a:p>
        </p:txBody>
      </p:sp>
    </p:spTree>
    <p:extLst>
      <p:ext uri="{BB962C8B-B14F-4D97-AF65-F5344CB8AC3E}">
        <p14:creationId xmlns:p14="http://schemas.microsoft.com/office/powerpoint/2010/main" val="13037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AB3E7C-6785-1AA9-4B58-D5F7D0AA93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BECC9088-E925-1BCC-929E-48D48F1A1B9A}"/>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6CF7EEC-1444-6A3A-7B36-9297A3C7059F}"/>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D4F7D-EBE7-4044-868A-DD483653655C}" type="datetimeFigureOut">
              <a:rPr lang="en-MY" smtClean="0"/>
              <a:t>13/1/2026</a:t>
            </a:fld>
            <a:endParaRPr lang="en-MY"/>
          </a:p>
        </p:txBody>
      </p:sp>
      <p:sp>
        <p:nvSpPr>
          <p:cNvPr id="5" name="Footer Placeholder 4">
            <a:extLst>
              <a:ext uri="{FF2B5EF4-FFF2-40B4-BE49-F238E27FC236}">
                <a16:creationId xmlns:a16="http://schemas.microsoft.com/office/drawing/2014/main" id="{E01C53AC-5758-A6C8-6BEC-2C3C1F8BB45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42CA6441-92CB-7C32-1095-2060DD7783D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B8914-26B8-4278-8EDB-ED533724B31A}" type="slidenum">
              <a:rPr lang="en-MY" smtClean="0"/>
              <a:t>‹#›</a:t>
            </a:fld>
            <a:endParaRPr lang="en-MY"/>
          </a:p>
        </p:txBody>
      </p:sp>
    </p:spTree>
    <p:extLst>
      <p:ext uri="{BB962C8B-B14F-4D97-AF65-F5344CB8AC3E}">
        <p14:creationId xmlns:p14="http://schemas.microsoft.com/office/powerpoint/2010/main" val="1603593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231639-65A2-EF84-8683-D41F04A58F62}"/>
              </a:ext>
            </a:extLst>
          </p:cNvPr>
          <p:cNvSpPr>
            <a:spLocks noGrp="1"/>
          </p:cNvSpPr>
          <p:nvPr>
            <p:ph idx="1"/>
          </p:nvPr>
        </p:nvSpPr>
        <p:spPr>
          <a:xfrm>
            <a:off x="528484" y="896477"/>
            <a:ext cx="10515600" cy="4351339"/>
          </a:xfrm>
        </p:spPr>
        <p:txBody>
          <a:bodyPr/>
          <a:lstStyle/>
          <a:p>
            <a:pPr marL="0" indent="0">
              <a:buNone/>
            </a:pPr>
            <a:r>
              <a:rPr lang="en-US" dirty="0"/>
              <a:t>Describe a website you often visit </a:t>
            </a:r>
          </a:p>
          <a:p>
            <a:pPr marL="0" indent="0">
              <a:buNone/>
            </a:pPr>
            <a:endParaRPr lang="en-US" dirty="0"/>
          </a:p>
          <a:p>
            <a:pPr marL="0" indent="0">
              <a:buNone/>
            </a:pPr>
            <a:r>
              <a:rPr lang="en-US" dirty="0"/>
              <a:t>You should say:</a:t>
            </a:r>
          </a:p>
          <a:p>
            <a:pPr marL="0" indent="0">
              <a:buNone/>
            </a:pPr>
            <a:endParaRPr lang="en-US" dirty="0"/>
          </a:p>
          <a:p>
            <a:r>
              <a:rPr lang="en-US" dirty="0"/>
              <a:t>How you found it</a:t>
            </a:r>
          </a:p>
          <a:p>
            <a:r>
              <a:rPr lang="en-US" dirty="0"/>
              <a:t>What it is about</a:t>
            </a:r>
          </a:p>
          <a:p>
            <a:r>
              <a:rPr lang="en-US" dirty="0"/>
              <a:t>How often you visit it</a:t>
            </a:r>
          </a:p>
          <a:p>
            <a:r>
              <a:rPr lang="en-US" dirty="0"/>
              <a:t>And explain why you often visit it</a:t>
            </a:r>
            <a:endParaRPr lang="en-MY" dirty="0"/>
          </a:p>
        </p:txBody>
      </p:sp>
    </p:spTree>
    <p:extLst>
      <p:ext uri="{BB962C8B-B14F-4D97-AF65-F5344CB8AC3E}">
        <p14:creationId xmlns:p14="http://schemas.microsoft.com/office/powerpoint/2010/main" val="1200651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9032AC-5235-9644-3441-B8DBC1728C9F}"/>
              </a:ext>
            </a:extLst>
          </p:cNvPr>
          <p:cNvSpPr txBox="1"/>
          <p:nvPr/>
        </p:nvSpPr>
        <p:spPr>
          <a:xfrm>
            <a:off x="169607" y="197347"/>
            <a:ext cx="11852787" cy="6740307"/>
          </a:xfrm>
          <a:prstGeom prst="rect">
            <a:avLst/>
          </a:prstGeom>
          <a:noFill/>
        </p:spPr>
        <p:txBody>
          <a:bodyPr wrap="square">
            <a:spAutoFit/>
          </a:bodyPr>
          <a:lstStyle/>
          <a:p>
            <a:pPr defTabSz="914377"/>
            <a:r>
              <a:rPr lang="en-US" dirty="0">
                <a:solidFill>
                  <a:prstClr val="black"/>
                </a:solidFill>
                <a:latin typeface="Calibri" panose="020F0502020204030204"/>
                <a:cs typeface="Arial"/>
                <a:sym typeface="Arial"/>
              </a:rPr>
              <a:t>Model Answer 1:</a:t>
            </a:r>
          </a:p>
          <a:p>
            <a:pPr defTabSz="914377"/>
            <a:r>
              <a:rPr lang="en-US" dirty="0">
                <a:solidFill>
                  <a:prstClr val="black"/>
                </a:solidFill>
                <a:latin typeface="Calibri" panose="020F0502020204030204"/>
                <a:cs typeface="Arial"/>
                <a:sym typeface="Arial"/>
              </a:rPr>
              <a:t>I hardly know/ or meet people/ who don’t like food./ In fact,/ the idea/ of trying different kinds/ of food /from different cultures and countries/ has become so popular/ among some people/ around the world /that they don’t mind spending/ a lot of their time and money/ to learn about them./ In fact, I also do the same, but I do it mostly by visiting some great cooking and food-related websites. Today,/ I would like/ to talk about/ one such website/ that I visit/ from time to time /and find really useful./</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The address of this website is www.foodnetwork.com. As the name suggests, it is a food-related website, and I found out about it a few years ago when I was searching for some unique food recipes online, which I could use to cook some good dishes within a short period of time.</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By the way, sometimes I just get bored of eating the same kind of food, so I look for new recipes so that my mother could try them sometimes to prepare some new but delicious meals.</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The website contains recipes and food ideas pretty much from all over the world. The contents on the website are so unique and appealing that it would be almost impossible for someone to leave the website without having an urge to cook them sometimes on their own.  Besides, the images and videos of different food dishes on this website are simply outstanding. In fact, just by looking at these pictures on this website or watching a video, one would automatically feel the urge to go into a kitchen even if he/she never liked cooking in the past. The website also contains all kinds of information as to what kinds of food is perfect for any possible occasions, a person could ever think of.</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I find this website useful, mainly because it allows me to change my taste in foods without running to an expensive restaurant. Besides, it allows me and my family to surprise our friends and relatives by serving them some unique dishes, when they expect them in the least, which makes me so happy.</a:t>
            </a:r>
            <a:endParaRPr lang="en-MY" dirty="0">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3950927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B3198-018A-9713-7E5F-5C6934D48EAE}"/>
              </a:ext>
            </a:extLst>
          </p:cNvPr>
          <p:cNvSpPr txBox="1"/>
          <p:nvPr/>
        </p:nvSpPr>
        <p:spPr>
          <a:xfrm>
            <a:off x="417871" y="440439"/>
            <a:ext cx="11356259" cy="5632311"/>
          </a:xfrm>
          <a:prstGeom prst="rect">
            <a:avLst/>
          </a:prstGeom>
          <a:noFill/>
        </p:spPr>
        <p:txBody>
          <a:bodyPr wrap="square">
            <a:spAutoFit/>
          </a:bodyPr>
          <a:lstStyle/>
          <a:p>
            <a:pPr defTabSz="914377"/>
            <a:r>
              <a:rPr lang="en-US" dirty="0">
                <a:solidFill>
                  <a:prstClr val="black"/>
                </a:solidFill>
                <a:latin typeface="Calibri" panose="020F0502020204030204"/>
                <a:cs typeface="Arial"/>
                <a:sym typeface="Arial"/>
              </a:rPr>
              <a:t>Sample Answer 2:</a:t>
            </a:r>
          </a:p>
          <a:p>
            <a:pPr defTabSz="914377"/>
            <a:r>
              <a:rPr lang="en-US" dirty="0">
                <a:solidFill>
                  <a:prstClr val="black"/>
                </a:solidFill>
                <a:latin typeface="Calibri" panose="020F0502020204030204"/>
                <a:cs typeface="Arial"/>
                <a:sym typeface="Arial"/>
              </a:rPr>
              <a:t>I use the internet almost every day, and if I make a list of useful websites that I like, the list would be pretty long. For this topic, I would like to talk about www.google.com website that I find very beneficial. Google.com is the most visited website in the world as well as the best search engine we have. It helps people search for anything they want. It brings websites, videos, news, images, and information for the searched keywords. The results are relevant and one gets enough information he/she is looking for from this website which mainly fetches information from all around the internet.</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I have first used this website in 2000 when I read an article in a computer magazine about this search engine. Nowadays, this website has become so popular that a 5 years kid from any part of the world knows about Google.</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This website basically contains a search input box, different searching options like video search, image search, web search, advanced search options, some copyright and help links, and search buttons. Since this website brings results from the World Wide Web, after we search for something, the results are shown on this website. This has become a very popular search engine because the result it shows serves the searchers' purpose pretty well.  </a:t>
            </a:r>
          </a:p>
          <a:p>
            <a:pPr defTabSz="914377"/>
            <a:endParaRPr lang="en-US" dirty="0">
              <a:solidFill>
                <a:prstClr val="black"/>
              </a:solidFill>
              <a:latin typeface="Calibri" panose="020F0502020204030204"/>
              <a:cs typeface="Arial"/>
              <a:sym typeface="Arial"/>
            </a:endParaRPr>
          </a:p>
          <a:p>
            <a:pPr defTabSz="914377"/>
            <a:r>
              <a:rPr lang="en-US" dirty="0">
                <a:solidFill>
                  <a:prstClr val="black"/>
                </a:solidFill>
                <a:latin typeface="Calibri" panose="020F0502020204030204"/>
                <a:cs typeface="Arial"/>
                <a:sym typeface="Arial"/>
              </a:rPr>
              <a:t>For more than two decades, I have been using this website to search for the information I need. It can find search results virtually for anything someone searches. For me, this website is a great place to find information, references, academic books, story, news, websites and anything I wanted to know and find. This website is the gateway to other websites for me</a:t>
            </a:r>
            <a:endParaRPr lang="en-MY" dirty="0">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251103012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771</Words>
  <Application>Microsoft Office PowerPoint</Application>
  <PresentationFormat>Widescreen</PresentationFormat>
  <Paragraphs>26</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1_Office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Yibiyaya Yibiyibiya 136</dc:creator>
  <cp:lastModifiedBy>Yibiyaya Yibiyibiya 136</cp:lastModifiedBy>
  <cp:revision>1</cp:revision>
  <dcterms:created xsi:type="dcterms:W3CDTF">2026-01-13T08:57:01Z</dcterms:created>
  <dcterms:modified xsi:type="dcterms:W3CDTF">2026-01-13T08:57:29Z</dcterms:modified>
</cp:coreProperties>
</file>